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4" r:id="rId6"/>
    <p:sldId id="277" r:id="rId7"/>
    <p:sldId id="287" r:id="rId8"/>
    <p:sldId id="290" r:id="rId9"/>
    <p:sldId id="282" r:id="rId10"/>
    <p:sldId id="291" r:id="rId11"/>
    <p:sldId id="292" r:id="rId12"/>
    <p:sldId id="262" r:id="rId13"/>
    <p:sldId id="293" r:id="rId14"/>
    <p:sldId id="301" r:id="rId15"/>
    <p:sldId id="294" r:id="rId16"/>
    <p:sldId id="302" r:id="rId17"/>
    <p:sldId id="295" r:id="rId18"/>
    <p:sldId id="303" r:id="rId19"/>
    <p:sldId id="296" r:id="rId20"/>
    <p:sldId id="297" r:id="rId21"/>
    <p:sldId id="298" r:id="rId22"/>
    <p:sldId id="299" r:id="rId23"/>
    <p:sldId id="305" r:id="rId24"/>
    <p:sldId id="304" r:id="rId25"/>
    <p:sldId id="300" r:id="rId26"/>
    <p:sldId id="289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eu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5DF"/>
    <a:srgbClr val="0066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B81FC-5CB8-45ED-8B0A-36209153585E}" v="398" dt="2023-10-03T01:44:24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Franck Noël OKOUYI KONGO" userId="6343a895f58bf818" providerId="LiveId" clId="{19EB81FC-5CB8-45ED-8B0A-36209153585E}"/>
    <pc:docChg chg="undo custSel addSld delSld modSld sldOrd addSection delSection modSection">
      <pc:chgData name="Laurent Franck Noël OKOUYI KONGO" userId="6343a895f58bf818" providerId="LiveId" clId="{19EB81FC-5CB8-45ED-8B0A-36209153585E}" dt="2023-10-03T01:44:57.117" v="1439" actId="14100"/>
      <pc:docMkLst>
        <pc:docMk/>
      </pc:docMkLst>
      <pc:sldChg chg="del">
        <pc:chgData name="Laurent Franck Noël OKOUYI KONGO" userId="6343a895f58bf818" providerId="LiveId" clId="{19EB81FC-5CB8-45ED-8B0A-36209153585E}" dt="2023-10-03T01:42:15.961" v="1401" actId="47"/>
        <pc:sldMkLst>
          <pc:docMk/>
          <pc:sldMk cId="707789176" sldId="258"/>
        </pc:sldMkLst>
      </pc:sldChg>
      <pc:sldChg chg="addSp delSp modSp mod setBg modClrScheme chgLayout">
        <pc:chgData name="Laurent Franck Noël OKOUYI KONGO" userId="6343a895f58bf818" providerId="LiveId" clId="{19EB81FC-5CB8-45ED-8B0A-36209153585E}" dt="2023-10-03T01:40:46.278" v="1391" actId="2711"/>
        <pc:sldMkLst>
          <pc:docMk/>
          <pc:sldMk cId="1593920805" sldId="262"/>
        </pc:sldMkLst>
        <pc:spChg chg="del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2" creationId="{75031FE9-9059-4FE8-B4AC-9771F23A1B89}"/>
          </ac:spMkLst>
        </pc:spChg>
        <pc:spChg chg="del">
          <ac:chgData name="Laurent Franck Noël OKOUYI KONGO" userId="6343a895f58bf818" providerId="LiveId" clId="{19EB81FC-5CB8-45ED-8B0A-36209153585E}" dt="2023-10-03T00:37:15.357" v="0" actId="478"/>
          <ac:spMkLst>
            <pc:docMk/>
            <pc:sldMk cId="1593920805" sldId="262"/>
            <ac:spMk id="3" creationId="{D4A2EB3F-4D60-451F-8F45-7D6654D2FCD9}"/>
          </ac:spMkLst>
        </pc:spChg>
        <pc:spChg chg="del">
          <ac:chgData name="Laurent Franck Noël OKOUYI KONGO" userId="6343a895f58bf818" providerId="LiveId" clId="{19EB81FC-5CB8-45ED-8B0A-36209153585E}" dt="2023-10-03T00:37:15.357" v="0" actId="478"/>
          <ac:spMkLst>
            <pc:docMk/>
            <pc:sldMk cId="1593920805" sldId="262"/>
            <ac:spMk id="5" creationId="{A2868A8F-3F5D-4735-81EF-8632381CD85B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6" creationId="{EDCF02D2-6E98-D65C-FE3A-C13E33F025D7}"/>
          </ac:spMkLst>
        </pc:spChg>
        <pc:spChg chg="del">
          <ac:chgData name="Laurent Franck Noël OKOUYI KONGO" userId="6343a895f58bf818" providerId="LiveId" clId="{19EB81FC-5CB8-45ED-8B0A-36209153585E}" dt="2023-10-03T00:37:15.357" v="0" actId="478"/>
          <ac:spMkLst>
            <pc:docMk/>
            <pc:sldMk cId="1593920805" sldId="262"/>
            <ac:spMk id="7" creationId="{A170FED1-1256-4843-8D82-E992E4EFD129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9" creationId="{DDB08584-E97D-074D-51C5-7ABA0B7FD220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11" creationId="{28CCB679-937D-3945-E8A4-637CE12C6160}"/>
          </ac:spMkLst>
        </pc:spChg>
        <pc:spChg chg="del">
          <ac:chgData name="Laurent Franck Noël OKOUYI KONGO" userId="6343a895f58bf818" providerId="LiveId" clId="{19EB81FC-5CB8-45ED-8B0A-36209153585E}" dt="2023-10-03T00:37:15.357" v="0" actId="478"/>
          <ac:spMkLst>
            <pc:docMk/>
            <pc:sldMk cId="1593920805" sldId="262"/>
            <ac:spMk id="12" creationId="{A72A468D-F2A9-4609-BB84-DF912A23D246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14" creationId="{7DCCB444-4508-035A-AE6C-804D2F939091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16" creationId="{8FA26FBC-E354-482F-D882-21F908D0F852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18" creationId="{2A2F34D1-542C-7FF5-4552-119B95CEC525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20" creationId="{675C24E2-1A54-0E48-7F34-03D541261855}"/>
          </ac:spMkLst>
        </pc:spChg>
        <pc:spChg chg="add del mod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22" creationId="{2ABFFF76-28E5-CCB2-47A4-97228519BF68}"/>
          </ac:spMkLst>
        </pc:spChg>
        <pc:spChg chg="add del mod">
          <ac:chgData name="Laurent Franck Noël OKOUYI KONGO" userId="6343a895f58bf818" providerId="LiveId" clId="{19EB81FC-5CB8-45ED-8B0A-36209153585E}" dt="2023-10-03T01:38:46.641" v="1389" actId="2711"/>
          <ac:spMkLst>
            <pc:docMk/>
            <pc:sldMk cId="1593920805" sldId="262"/>
            <ac:spMk id="24" creationId="{EE6AF292-04D1-4F88-7190-B3C90615F467}"/>
          </ac:spMkLst>
        </pc:spChg>
        <pc:spChg chg="add mod">
          <ac:chgData name="Laurent Franck Noël OKOUYI KONGO" userId="6343a895f58bf818" providerId="LiveId" clId="{19EB81FC-5CB8-45ED-8B0A-36209153585E}" dt="2023-10-03T01:40:46.278" v="1391" actId="2711"/>
          <ac:spMkLst>
            <pc:docMk/>
            <pc:sldMk cId="1593920805" sldId="262"/>
            <ac:spMk id="29" creationId="{BE644A45-D70A-AA7A-C4FB-A7298348386E}"/>
          </ac:spMkLst>
        </pc:spChg>
        <pc:spChg chg="add mod">
          <ac:chgData name="Laurent Franck Noël OKOUYI KONGO" userId="6343a895f58bf818" providerId="LiveId" clId="{19EB81FC-5CB8-45ED-8B0A-36209153585E}" dt="2023-10-03T00:44:33.103" v="65" actId="26606"/>
          <ac:spMkLst>
            <pc:docMk/>
            <pc:sldMk cId="1593920805" sldId="262"/>
            <ac:spMk id="31" creationId="{9409AC4E-82F1-EDFD-BC85-8F58FCB376A9}"/>
          </ac:spMkLst>
        </pc:spChg>
        <pc:spChg chg="del">
          <ac:chgData name="Laurent Franck Noël OKOUYI KONGO" userId="6343a895f58bf818" providerId="LiveId" clId="{19EB81FC-5CB8-45ED-8B0A-36209153585E}" dt="2023-10-03T00:37:20.831" v="1" actId="478"/>
          <ac:spMkLst>
            <pc:docMk/>
            <pc:sldMk cId="1593920805" sldId="262"/>
            <ac:spMk id="115" creationId="{47C21FD0-6144-422A-9727-F3249A6B5540}"/>
          </ac:spMkLst>
        </pc:spChg>
        <pc:picChg chg="add del mod">
          <ac:chgData name="Laurent Franck Noël OKOUYI KONGO" userId="6343a895f58bf818" providerId="LiveId" clId="{19EB81FC-5CB8-45ED-8B0A-36209153585E}" dt="2023-10-03T00:42:35.050" v="64" actId="478"/>
          <ac:picMkLst>
            <pc:docMk/>
            <pc:sldMk cId="1593920805" sldId="262"/>
            <ac:picMk id="27" creationId="{EE3AC800-8919-DF4A-E260-72B51120079B}"/>
          </ac:picMkLst>
        </pc:picChg>
        <pc:picChg chg="del">
          <ac:chgData name="Laurent Franck Noël OKOUYI KONGO" userId="6343a895f58bf818" providerId="LiveId" clId="{19EB81FC-5CB8-45ED-8B0A-36209153585E}" dt="2023-10-03T00:37:15.357" v="0" actId="478"/>
          <ac:picMkLst>
            <pc:docMk/>
            <pc:sldMk cId="1593920805" sldId="262"/>
            <ac:picMk id="79" creationId="{7004AF3C-D9DF-4BEA-B934-F2808E489156}"/>
          </ac:picMkLst>
        </pc:picChg>
        <pc:picChg chg="del">
          <ac:chgData name="Laurent Franck Noël OKOUYI KONGO" userId="6343a895f58bf818" providerId="LiveId" clId="{19EB81FC-5CB8-45ED-8B0A-36209153585E}" dt="2023-10-03T00:37:15.357" v="0" actId="478"/>
          <ac:picMkLst>
            <pc:docMk/>
            <pc:sldMk cId="1593920805" sldId="262"/>
            <ac:picMk id="81" creationId="{89DC68C9-B091-4D84-8888-963812952434}"/>
          </ac:picMkLst>
        </pc:picChg>
        <pc:picChg chg="del">
          <ac:chgData name="Laurent Franck Noël OKOUYI KONGO" userId="6343a895f58bf818" providerId="LiveId" clId="{19EB81FC-5CB8-45ED-8B0A-36209153585E}" dt="2023-10-03T00:37:15.357" v="0" actId="478"/>
          <ac:picMkLst>
            <pc:docMk/>
            <pc:sldMk cId="1593920805" sldId="262"/>
            <ac:picMk id="83" creationId="{E6F42F54-BC6A-419F-B34A-A51DB8197016}"/>
          </ac:picMkLst>
        </pc:picChg>
        <pc:picChg chg="del">
          <ac:chgData name="Laurent Franck Noël OKOUYI KONGO" userId="6343a895f58bf818" providerId="LiveId" clId="{19EB81FC-5CB8-45ED-8B0A-36209153585E}" dt="2023-10-03T00:37:15.357" v="0" actId="478"/>
          <ac:picMkLst>
            <pc:docMk/>
            <pc:sldMk cId="1593920805" sldId="262"/>
            <ac:picMk id="85" creationId="{B6883141-5822-428C-BD61-94E958B86B28}"/>
          </ac:picMkLst>
        </pc:picChg>
      </pc:sldChg>
      <pc:sldChg chg="del">
        <pc:chgData name="Laurent Franck Noël OKOUYI KONGO" userId="6343a895f58bf818" providerId="LiveId" clId="{19EB81FC-5CB8-45ED-8B0A-36209153585E}" dt="2023-10-03T01:42:13.052" v="1399" actId="47"/>
        <pc:sldMkLst>
          <pc:docMk/>
          <pc:sldMk cId="627911590" sldId="263"/>
        </pc:sldMkLst>
      </pc:sldChg>
      <pc:sldChg chg="del">
        <pc:chgData name="Laurent Franck Noël OKOUYI KONGO" userId="6343a895f58bf818" providerId="LiveId" clId="{19EB81FC-5CB8-45ED-8B0A-36209153585E}" dt="2023-10-03T01:42:14.683" v="1400" actId="47"/>
        <pc:sldMkLst>
          <pc:docMk/>
          <pc:sldMk cId="1346372204" sldId="264"/>
        </pc:sldMkLst>
      </pc:sldChg>
      <pc:sldChg chg="del">
        <pc:chgData name="Laurent Franck Noël OKOUYI KONGO" userId="6343a895f58bf818" providerId="LiveId" clId="{19EB81FC-5CB8-45ED-8B0A-36209153585E}" dt="2023-10-03T01:42:19.748" v="1404" actId="47"/>
        <pc:sldMkLst>
          <pc:docMk/>
          <pc:sldMk cId="920173932" sldId="275"/>
        </pc:sldMkLst>
      </pc:sldChg>
      <pc:sldChg chg="modSp mod">
        <pc:chgData name="Laurent Franck Noël OKOUYI KONGO" userId="6343a895f58bf818" providerId="LiveId" clId="{19EB81FC-5CB8-45ED-8B0A-36209153585E}" dt="2023-10-03T01:32:22.885" v="1299" actId="115"/>
        <pc:sldMkLst>
          <pc:docMk/>
          <pc:sldMk cId="2243494996" sldId="277"/>
        </pc:sldMkLst>
        <pc:spChg chg="mod">
          <ac:chgData name="Laurent Franck Noël OKOUYI KONGO" userId="6343a895f58bf818" providerId="LiveId" clId="{19EB81FC-5CB8-45ED-8B0A-36209153585E}" dt="2023-10-03T01:32:22.885" v="1299" actId="115"/>
          <ac:spMkLst>
            <pc:docMk/>
            <pc:sldMk cId="2243494996" sldId="277"/>
            <ac:spMk id="2" creationId="{6719F29B-F233-48AF-8261-F33A4E079E3E}"/>
          </ac:spMkLst>
        </pc:spChg>
      </pc:sldChg>
      <pc:sldChg chg="del">
        <pc:chgData name="Laurent Franck Noël OKOUYI KONGO" userId="6343a895f58bf818" providerId="LiveId" clId="{19EB81FC-5CB8-45ED-8B0A-36209153585E}" dt="2023-10-03T01:42:18.018" v="1403" actId="47"/>
        <pc:sldMkLst>
          <pc:docMk/>
          <pc:sldMk cId="532911983" sldId="286"/>
        </pc:sldMkLst>
      </pc:sldChg>
      <pc:sldChg chg="modSp mod">
        <pc:chgData name="Laurent Franck Noël OKOUYI KONGO" userId="6343a895f58bf818" providerId="LiveId" clId="{19EB81FC-5CB8-45ED-8B0A-36209153585E}" dt="2023-10-03T01:38:11.034" v="1386" actId="1076"/>
        <pc:sldMkLst>
          <pc:docMk/>
          <pc:sldMk cId="3980871660" sldId="287"/>
        </pc:sldMkLst>
        <pc:spChg chg="mod">
          <ac:chgData name="Laurent Franck Noël OKOUYI KONGO" userId="6343a895f58bf818" providerId="LiveId" clId="{19EB81FC-5CB8-45ED-8B0A-36209153585E}" dt="2023-10-03T01:38:06.797" v="1385" actId="1076"/>
          <ac:spMkLst>
            <pc:docMk/>
            <pc:sldMk cId="3980871660" sldId="287"/>
            <ac:spMk id="2" creationId="{6719F29B-F233-48AF-8261-F33A4E079E3E}"/>
          </ac:spMkLst>
        </pc:spChg>
        <pc:spChg chg="mod">
          <ac:chgData name="Laurent Franck Noël OKOUYI KONGO" userId="6343a895f58bf818" providerId="LiveId" clId="{19EB81FC-5CB8-45ED-8B0A-36209153585E}" dt="2023-10-03T01:38:11.034" v="1386" actId="1076"/>
          <ac:spMkLst>
            <pc:docMk/>
            <pc:sldMk cId="3980871660" sldId="287"/>
            <ac:spMk id="3" creationId="{35E3EA69-4E0E-41BD-8095-A124225A2647}"/>
          </ac:spMkLst>
        </pc:spChg>
      </pc:sldChg>
      <pc:sldChg chg="del">
        <pc:chgData name="Laurent Franck Noël OKOUYI KONGO" userId="6343a895f58bf818" providerId="LiveId" clId="{19EB81FC-5CB8-45ED-8B0A-36209153585E}" dt="2023-10-03T01:42:17.154" v="1402" actId="47"/>
        <pc:sldMkLst>
          <pc:docMk/>
          <pc:sldMk cId="2093546800" sldId="288"/>
        </pc:sldMkLst>
      </pc:sldChg>
      <pc:sldChg chg="modSp mod">
        <pc:chgData name="Laurent Franck Noël OKOUYI KONGO" userId="6343a895f58bf818" providerId="LiveId" clId="{19EB81FC-5CB8-45ED-8B0A-36209153585E}" dt="2023-10-03T01:44:57.117" v="1439" actId="14100"/>
        <pc:sldMkLst>
          <pc:docMk/>
          <pc:sldMk cId="3242998563" sldId="289"/>
        </pc:sldMkLst>
        <pc:spChg chg="mod">
          <ac:chgData name="Laurent Franck Noël OKOUYI KONGO" userId="6343a895f58bf818" providerId="LiveId" clId="{19EB81FC-5CB8-45ED-8B0A-36209153585E}" dt="2023-10-03T01:42:54.246" v="1429" actId="115"/>
          <ac:spMkLst>
            <pc:docMk/>
            <pc:sldMk cId="3242998563" sldId="289"/>
            <ac:spMk id="2" creationId="{BCCAEE93-8585-46D4-A7EC-F184E317CB2E}"/>
          </ac:spMkLst>
        </pc:spChg>
        <pc:spChg chg="mod">
          <ac:chgData name="Laurent Franck Noël OKOUYI KONGO" userId="6343a895f58bf818" providerId="LiveId" clId="{19EB81FC-5CB8-45ED-8B0A-36209153585E}" dt="2023-10-03T01:44:57.117" v="1439" actId="14100"/>
          <ac:spMkLst>
            <pc:docMk/>
            <pc:sldMk cId="3242998563" sldId="289"/>
            <ac:spMk id="3" creationId="{24AFFC60-19C3-4901-93F7-7AAF4C09F8C6}"/>
          </ac:spMkLst>
        </pc:spChg>
      </pc:sldChg>
      <pc:sldChg chg="modSp mod">
        <pc:chgData name="Laurent Franck Noël OKOUYI KONGO" userId="6343a895f58bf818" providerId="LiveId" clId="{19EB81FC-5CB8-45ED-8B0A-36209153585E}" dt="2023-10-03T01:32:33.803" v="1301" actId="114"/>
        <pc:sldMkLst>
          <pc:docMk/>
          <pc:sldMk cId="4183821747" sldId="290"/>
        </pc:sldMkLst>
        <pc:spChg chg="mod">
          <ac:chgData name="Laurent Franck Noël OKOUYI KONGO" userId="6343a895f58bf818" providerId="LiveId" clId="{19EB81FC-5CB8-45ED-8B0A-36209153585E}" dt="2023-10-03T01:32:33.803" v="1301" actId="114"/>
          <ac:spMkLst>
            <pc:docMk/>
            <pc:sldMk cId="4183821747" sldId="290"/>
            <ac:spMk id="2" creationId="{6719F29B-F233-48AF-8261-F33A4E079E3E}"/>
          </ac:spMkLst>
        </pc:spChg>
      </pc:sldChg>
      <pc:sldChg chg="addSp delSp modSp mod modClrScheme chgLayout">
        <pc:chgData name="Laurent Franck Noël OKOUYI KONGO" userId="6343a895f58bf818" providerId="LiveId" clId="{19EB81FC-5CB8-45ED-8B0A-36209153585E}" dt="2023-10-03T01:36:56.055" v="1377" actId="115"/>
        <pc:sldMkLst>
          <pc:docMk/>
          <pc:sldMk cId="186567650" sldId="291"/>
        </pc:sldMkLst>
        <pc:spChg chg="mod or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4" creationId="{2DC9BEAA-C4F7-A6CB-0CA3-F848F5698481}"/>
          </ac:spMkLst>
        </pc:spChg>
        <pc:spChg chg="add mod">
          <ac:chgData name="Laurent Franck Noël OKOUYI KONGO" userId="6343a895f58bf818" providerId="LiveId" clId="{19EB81FC-5CB8-45ED-8B0A-36209153585E}" dt="2023-10-03T01:35:51.400" v="1351" actId="571"/>
          <ac:spMkLst>
            <pc:docMk/>
            <pc:sldMk cId="186567650" sldId="291"/>
            <ac:spMk id="6" creationId="{DAC7AA9F-48B2-E383-274D-E4070084C443}"/>
          </ac:spMkLst>
        </pc:spChg>
        <pc:spChg chg="add mod">
          <ac:chgData name="Laurent Franck Noël OKOUYI KONGO" userId="6343a895f58bf818" providerId="LiveId" clId="{19EB81FC-5CB8-45ED-8B0A-36209153585E}" dt="2023-10-03T01:35:51.400" v="1351" actId="571"/>
          <ac:spMkLst>
            <pc:docMk/>
            <pc:sldMk cId="186567650" sldId="291"/>
            <ac:spMk id="7" creationId="{A9655FA6-65F9-4207-D438-4F0EC9BBF310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091" creationId="{B2349D53-8ED2-4EFF-46A7-58258ECA8CA2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093" creationId="{F0BB6521-9C8F-FB99-1C1B-24C30AE156E8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095" creationId="{D73EEAC1-7C2B-2615-597B-480E755D38DD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097" creationId="{154FDD59-0D49-F4C9-0EC6-D1BA94BC3DD5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099" creationId="{7CD2CE75-6F38-FE0E-0430-4B9845154A9D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101" creationId="{AA420371-1D4D-E852-DD18-6E02004F064B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103" creationId="{89CE700C-AD9E-E15F-2C6B-49FA4AF10AB9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105" creationId="{02C005B3-38A4-7863-A07C-3EA0D75100A0}"/>
          </ac:spMkLst>
        </pc:spChg>
        <pc:spChg chg="add del mod">
          <ac:chgData name="Laurent Franck Noël OKOUYI KONGO" userId="6343a895f58bf818" providerId="LiveId" clId="{19EB81FC-5CB8-45ED-8B0A-36209153585E}" dt="2023-10-03T01:34:11.696" v="1308" actId="26606"/>
          <ac:spMkLst>
            <pc:docMk/>
            <pc:sldMk cId="186567650" sldId="291"/>
            <ac:spMk id="3107" creationId="{9D3FE935-059F-0C21-7BF7-2CF80209C9B5}"/>
          </ac:spMkLst>
        </pc:spChg>
        <pc:spChg chg="add del mo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3112" creationId="{8F72E5D1-0B80-EB7B-21C0-5AB7621EB7CC}"/>
          </ac:spMkLst>
        </pc:spChg>
        <pc:spChg chg="add del mo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3114" creationId="{EEA794C0-A392-6081-CB63-A46971786F99}"/>
          </ac:spMkLst>
        </pc:spChg>
        <pc:spChg chg="add del mo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3116" creationId="{B417C1F6-EDAE-E7E9-F006-EACB94DC1D41}"/>
          </ac:spMkLst>
        </pc:spChg>
        <pc:spChg chg="add del mo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3118" creationId="{A59F609B-3A42-8082-D0DC-BDF6CA9CFD3B}"/>
          </ac:spMkLst>
        </pc:spChg>
        <pc:spChg chg="add del mod">
          <ac:chgData name="Laurent Franck Noël OKOUYI KONGO" userId="6343a895f58bf818" providerId="LiveId" clId="{19EB81FC-5CB8-45ED-8B0A-36209153585E}" dt="2023-10-03T01:34:11.650" v="1307" actId="26606"/>
          <ac:spMkLst>
            <pc:docMk/>
            <pc:sldMk cId="186567650" sldId="291"/>
            <ac:spMk id="3120" creationId="{6A671CC5-EF7D-01B6-CD37-3DD2929A8F06}"/>
          </ac:spMkLst>
        </pc:spChg>
        <pc:spChg chg="add mod">
          <ac:chgData name="Laurent Franck Noël OKOUYI KONGO" userId="6343a895f58bf818" providerId="LiveId" clId="{19EB81FC-5CB8-45ED-8B0A-36209153585E}" dt="2023-10-03T01:36:15.390" v="1352" actId="34135"/>
          <ac:spMkLst>
            <pc:docMk/>
            <pc:sldMk cId="186567650" sldId="291"/>
            <ac:spMk id="3122" creationId="{400DBE7C-EAEA-1AB7-FF71-627ECAF2775E}"/>
          </ac:spMkLst>
        </pc:spChg>
        <pc:spChg chg="add mod">
          <ac:chgData name="Laurent Franck Noël OKOUYI KONGO" userId="6343a895f58bf818" providerId="LiveId" clId="{19EB81FC-5CB8-45ED-8B0A-36209153585E}" dt="2023-10-03T01:36:56.055" v="1377" actId="115"/>
          <ac:spMkLst>
            <pc:docMk/>
            <pc:sldMk cId="186567650" sldId="291"/>
            <ac:spMk id="3123" creationId="{2F1BB1EA-8B07-5479-05F7-7D0D0AE572CC}"/>
          </ac:spMkLst>
        </pc:spChg>
        <pc:spChg chg="add del">
          <ac:chgData name="Laurent Franck Noël OKOUYI KONGO" userId="6343a895f58bf818" providerId="LiveId" clId="{19EB81FC-5CB8-45ED-8B0A-36209153585E}" dt="2023-10-03T01:35:12.256" v="1348" actId="478"/>
          <ac:spMkLst>
            <pc:docMk/>
            <pc:sldMk cId="186567650" sldId="291"/>
            <ac:spMk id="3124" creationId="{D39C43A0-51DC-B7FE-17CC-637503B819BB}"/>
          </ac:spMkLst>
        </pc:spChg>
        <pc:spChg chg="add mod">
          <ac:chgData name="Laurent Franck Noël OKOUYI KONGO" userId="6343a895f58bf818" providerId="LiveId" clId="{19EB81FC-5CB8-45ED-8B0A-36209153585E}" dt="2023-10-03T01:36:15.390" v="1352" actId="34135"/>
          <ac:spMkLst>
            <pc:docMk/>
            <pc:sldMk cId="186567650" sldId="291"/>
            <ac:spMk id="3125" creationId="{E868A1B6-93B0-FE92-56B9-43271B8DB268}"/>
          </ac:spMkLst>
        </pc:spChg>
        <pc:spChg chg="add mod">
          <ac:chgData name="Laurent Franck Noël OKOUYI KONGO" userId="6343a895f58bf818" providerId="LiveId" clId="{19EB81FC-5CB8-45ED-8B0A-36209153585E}" dt="2023-10-03T01:36:15.390" v="1352" actId="34135"/>
          <ac:spMkLst>
            <pc:docMk/>
            <pc:sldMk cId="186567650" sldId="291"/>
            <ac:spMk id="3126" creationId="{01550007-FFD1-F957-9771-6FB87D3EE245}"/>
          </ac:spMkLst>
        </pc:spChg>
        <pc:spChg chg="add del">
          <ac:chgData name="Laurent Franck Noël OKOUYI KONGO" userId="6343a895f58bf818" providerId="LiveId" clId="{19EB81FC-5CB8-45ED-8B0A-36209153585E}" dt="2023-10-03T01:35:07.524" v="1346" actId="478"/>
          <ac:spMkLst>
            <pc:docMk/>
            <pc:sldMk cId="186567650" sldId="291"/>
            <ac:spMk id="3127" creationId="{9770A4EC-6AD5-9BE7-64B2-EFE8BAF5BDAD}"/>
          </ac:spMkLst>
        </pc:spChg>
        <pc:spChg chg="add del">
          <ac:chgData name="Laurent Franck Noël OKOUYI KONGO" userId="6343a895f58bf818" providerId="LiveId" clId="{19EB81FC-5CB8-45ED-8B0A-36209153585E}" dt="2023-10-03T01:35:15.380" v="1349" actId="478"/>
          <ac:spMkLst>
            <pc:docMk/>
            <pc:sldMk cId="186567650" sldId="291"/>
            <ac:spMk id="3128" creationId="{0AF94776-58DD-5DE4-C6B4-F56B7A36B1AF}"/>
          </ac:spMkLst>
        </pc:spChg>
        <pc:spChg chg="add mod">
          <ac:chgData name="Laurent Franck Noël OKOUYI KONGO" userId="6343a895f58bf818" providerId="LiveId" clId="{19EB81FC-5CB8-45ED-8B0A-36209153585E}" dt="2023-10-03T01:36:15.390" v="1352" actId="34135"/>
          <ac:spMkLst>
            <pc:docMk/>
            <pc:sldMk cId="186567650" sldId="291"/>
            <ac:spMk id="3129" creationId="{44A40A03-198D-0F62-40C6-0AB8D2FF76D4}"/>
          </ac:spMkLst>
        </pc:spChg>
        <pc:spChg chg="add del">
          <ac:chgData name="Laurent Franck Noël OKOUYI KONGO" userId="6343a895f58bf818" providerId="LiveId" clId="{19EB81FC-5CB8-45ED-8B0A-36209153585E}" dt="2023-10-03T01:35:09.527" v="1347" actId="478"/>
          <ac:spMkLst>
            <pc:docMk/>
            <pc:sldMk cId="186567650" sldId="291"/>
            <ac:spMk id="3130" creationId="{0EA76572-39BC-250E-CC2B-65D740D0E7AA}"/>
          </ac:spMkLst>
        </pc:spChg>
        <pc:picChg chg="add mod">
          <ac:chgData name="Laurent Franck Noël OKOUYI KONGO" userId="6343a895f58bf818" providerId="LiveId" clId="{19EB81FC-5CB8-45ED-8B0A-36209153585E}" dt="2023-10-03T01:35:51.400" v="1351" actId="571"/>
          <ac:picMkLst>
            <pc:docMk/>
            <pc:sldMk cId="186567650" sldId="291"/>
            <ac:picMk id="2" creationId="{1BE5A14A-AD9D-0276-FB48-2CC9421CA218}"/>
          </ac:picMkLst>
        </pc:picChg>
        <pc:picChg chg="add mod">
          <ac:chgData name="Laurent Franck Noël OKOUYI KONGO" userId="6343a895f58bf818" providerId="LiveId" clId="{19EB81FC-5CB8-45ED-8B0A-36209153585E}" dt="2023-10-03T01:35:51.400" v="1351" actId="571"/>
          <ac:picMkLst>
            <pc:docMk/>
            <pc:sldMk cId="186567650" sldId="291"/>
            <ac:picMk id="3" creationId="{9B5B5D66-4D4B-247E-1DC0-848CA1ABACA9}"/>
          </ac:picMkLst>
        </pc:picChg>
        <pc:picChg chg="add mod">
          <ac:chgData name="Laurent Franck Noël OKOUYI KONGO" userId="6343a895f58bf818" providerId="LiveId" clId="{19EB81FC-5CB8-45ED-8B0A-36209153585E}" dt="2023-10-03T01:35:51.400" v="1351" actId="571"/>
          <ac:picMkLst>
            <pc:docMk/>
            <pc:sldMk cId="186567650" sldId="291"/>
            <ac:picMk id="5" creationId="{C0B9B4F0-6CEA-AAFD-114E-4893B9B1EC01}"/>
          </ac:picMkLst>
        </pc:picChg>
        <pc:picChg chg="mod ord">
          <ac:chgData name="Laurent Franck Noël OKOUYI KONGO" userId="6343a895f58bf818" providerId="LiveId" clId="{19EB81FC-5CB8-45ED-8B0A-36209153585E}" dt="2023-10-03T01:36:15.390" v="1352" actId="34135"/>
          <ac:picMkLst>
            <pc:docMk/>
            <pc:sldMk cId="186567650" sldId="291"/>
            <ac:picMk id="3076" creationId="{C21763BC-14AA-2024-7415-0B2CEAA40C9A}"/>
          </ac:picMkLst>
        </pc:picChg>
        <pc:picChg chg="mod ord">
          <ac:chgData name="Laurent Franck Noël OKOUYI KONGO" userId="6343a895f58bf818" providerId="LiveId" clId="{19EB81FC-5CB8-45ED-8B0A-36209153585E}" dt="2023-10-03T01:36:15.390" v="1352" actId="34135"/>
          <ac:picMkLst>
            <pc:docMk/>
            <pc:sldMk cId="186567650" sldId="291"/>
            <ac:picMk id="3080" creationId="{70E74784-8DA5-31F1-FBEF-8B03E8A1E29B}"/>
          </ac:picMkLst>
        </pc:picChg>
        <pc:picChg chg="mod">
          <ac:chgData name="Laurent Franck Noël OKOUYI KONGO" userId="6343a895f58bf818" providerId="LiveId" clId="{19EB81FC-5CB8-45ED-8B0A-36209153585E}" dt="2023-10-03T01:36:15.390" v="1352" actId="34135"/>
          <ac:picMkLst>
            <pc:docMk/>
            <pc:sldMk cId="186567650" sldId="291"/>
            <ac:picMk id="3082" creationId="{021F49E7-1AF8-3448-2142-7901C677BDC6}"/>
          </ac:picMkLst>
        </pc:picChg>
        <pc:picChg chg="mod">
          <ac:chgData name="Laurent Franck Noël OKOUYI KONGO" userId="6343a895f58bf818" providerId="LiveId" clId="{19EB81FC-5CB8-45ED-8B0A-36209153585E}" dt="2023-10-03T01:36:15.390" v="1352" actId="34135"/>
          <ac:picMkLst>
            <pc:docMk/>
            <pc:sldMk cId="186567650" sldId="291"/>
            <ac:picMk id="3086" creationId="{EED9A833-BABC-27ED-F5AB-9D604E5D3338}"/>
          </ac:picMkLst>
        </pc:picChg>
      </pc:sldChg>
      <pc:sldChg chg="modSp mod">
        <pc:chgData name="Laurent Franck Noël OKOUYI KONGO" userId="6343a895f58bf818" providerId="LiveId" clId="{19EB81FC-5CB8-45ED-8B0A-36209153585E}" dt="2023-10-03T01:38:34.647" v="1388" actId="114"/>
        <pc:sldMkLst>
          <pc:docMk/>
          <pc:sldMk cId="2937076499" sldId="292"/>
        </pc:sldMkLst>
        <pc:spChg chg="mod">
          <ac:chgData name="Laurent Franck Noël OKOUYI KONGO" userId="6343a895f58bf818" providerId="LiveId" clId="{19EB81FC-5CB8-45ED-8B0A-36209153585E}" dt="2023-10-03T01:38:34.647" v="1388" actId="114"/>
          <ac:spMkLst>
            <pc:docMk/>
            <pc:sldMk cId="2937076499" sldId="292"/>
            <ac:spMk id="2" creationId="{6719F29B-F233-48AF-8261-F33A4E079E3E}"/>
          </ac:spMkLst>
        </pc:spChg>
      </pc:sldChg>
      <pc:sldChg chg="addSp delSp modSp new del mod">
        <pc:chgData name="Laurent Franck Noël OKOUYI KONGO" userId="6343a895f58bf818" providerId="LiveId" clId="{19EB81FC-5CB8-45ED-8B0A-36209153585E}" dt="2023-10-03T00:41:59.293" v="62" actId="27022"/>
        <pc:sldMkLst>
          <pc:docMk/>
          <pc:sldMk cId="2745478380" sldId="293"/>
        </pc:sldMkLst>
        <pc:graphicFrameChg chg="add del modGraphic">
          <ac:chgData name="Laurent Franck Noël OKOUYI KONGO" userId="6343a895f58bf818" providerId="LiveId" clId="{19EB81FC-5CB8-45ED-8B0A-36209153585E}" dt="2023-10-03T00:41:59.293" v="62" actId="27022"/>
          <ac:graphicFrameMkLst>
            <pc:docMk/>
            <pc:sldMk cId="2745478380" sldId="293"/>
            <ac:graphicFrameMk id="6" creationId="{96924326-0BC5-2A22-B126-111B11E1E4F1}"/>
          </ac:graphicFrameMkLst>
        </pc:graphicFrameChg>
      </pc:sldChg>
      <pc:sldChg chg="addSp delSp modSp new mod">
        <pc:chgData name="Laurent Franck Noël OKOUYI KONGO" userId="6343a895f58bf818" providerId="LiveId" clId="{19EB81FC-5CB8-45ED-8B0A-36209153585E}" dt="2023-10-03T00:59:11.602" v="480" actId="14100"/>
        <pc:sldMkLst>
          <pc:docMk/>
          <pc:sldMk cId="3294040525" sldId="293"/>
        </pc:sldMkLst>
        <pc:spChg chg="mod">
          <ac:chgData name="Laurent Franck Noël OKOUYI KONGO" userId="6343a895f58bf818" providerId="LiveId" clId="{19EB81FC-5CB8-45ED-8B0A-36209153585E}" dt="2023-10-03T00:59:11.602" v="480" actId="14100"/>
          <ac:spMkLst>
            <pc:docMk/>
            <pc:sldMk cId="3294040525" sldId="293"/>
            <ac:spMk id="2" creationId="{75FF4AF7-F876-8768-2717-A3DD4B4F618C}"/>
          </ac:spMkLst>
        </pc:spChg>
        <pc:spChg chg="del">
          <ac:chgData name="Laurent Franck Noël OKOUYI KONGO" userId="6343a895f58bf818" providerId="LiveId" clId="{19EB81FC-5CB8-45ED-8B0A-36209153585E}" dt="2023-10-03T00:56:04.322" v="341"/>
          <ac:spMkLst>
            <pc:docMk/>
            <pc:sldMk cId="3294040525" sldId="293"/>
            <ac:spMk id="3" creationId="{F6968BC1-0A87-3585-BECA-F2C26F0589F5}"/>
          </ac:spMkLst>
        </pc:spChg>
        <pc:spChg chg="add del mod">
          <ac:chgData name="Laurent Franck Noël OKOUYI KONGO" userId="6343a895f58bf818" providerId="LiveId" clId="{19EB81FC-5CB8-45ED-8B0A-36209153585E}" dt="2023-10-03T00:57:30.239" v="348"/>
          <ac:spMkLst>
            <pc:docMk/>
            <pc:sldMk cId="3294040525" sldId="293"/>
            <ac:spMk id="7" creationId="{2ADE7227-B027-A42B-C489-7C345D7B9FA6}"/>
          </ac:spMkLst>
        </pc:spChg>
        <pc:picChg chg="add del mod">
          <ac:chgData name="Laurent Franck Noël OKOUYI KONGO" userId="6343a895f58bf818" providerId="LiveId" clId="{19EB81FC-5CB8-45ED-8B0A-36209153585E}" dt="2023-10-03T00:56:25.160" v="347" actId="478"/>
          <ac:picMkLst>
            <pc:docMk/>
            <pc:sldMk cId="3294040525" sldId="293"/>
            <ac:picMk id="5" creationId="{E4BD3CBD-CB9E-C47B-ACFB-D70050AF0519}"/>
          </ac:picMkLst>
        </pc:picChg>
        <pc:picChg chg="add mod">
          <ac:chgData name="Laurent Franck Noël OKOUYI KONGO" userId="6343a895f58bf818" providerId="LiveId" clId="{19EB81FC-5CB8-45ED-8B0A-36209153585E}" dt="2023-10-03T00:57:42.319" v="353" actId="1076"/>
          <ac:picMkLst>
            <pc:docMk/>
            <pc:sldMk cId="3294040525" sldId="293"/>
            <ac:picMk id="8" creationId="{0D5AC410-710E-332D-340C-A349AD9C0AE6}"/>
          </ac:picMkLst>
        </pc:picChg>
      </pc:sldChg>
      <pc:sldChg chg="addSp delSp modSp new mod">
        <pc:chgData name="Laurent Franck Noël OKOUYI KONGO" userId="6343a895f58bf818" providerId="LiveId" clId="{19EB81FC-5CB8-45ED-8B0A-36209153585E}" dt="2023-10-03T01:41:06.791" v="1392" actId="2711"/>
        <pc:sldMkLst>
          <pc:docMk/>
          <pc:sldMk cId="743461263" sldId="294"/>
        </pc:sldMkLst>
        <pc:spChg chg="mod">
          <ac:chgData name="Laurent Franck Noël OKOUYI KONGO" userId="6343a895f58bf818" providerId="LiveId" clId="{19EB81FC-5CB8-45ED-8B0A-36209153585E}" dt="2023-10-03T01:41:06.791" v="1392" actId="2711"/>
          <ac:spMkLst>
            <pc:docMk/>
            <pc:sldMk cId="743461263" sldId="294"/>
            <ac:spMk id="2" creationId="{15593782-13CA-C6EB-F1FF-DF84131D5667}"/>
          </ac:spMkLst>
        </pc:spChg>
        <pc:spChg chg="del">
          <ac:chgData name="Laurent Franck Noël OKOUYI KONGO" userId="6343a895f58bf818" providerId="LiveId" clId="{19EB81FC-5CB8-45ED-8B0A-36209153585E}" dt="2023-10-03T01:00:44.871" v="504"/>
          <ac:spMkLst>
            <pc:docMk/>
            <pc:sldMk cId="743461263" sldId="294"/>
            <ac:spMk id="3" creationId="{10214A51-C174-DBB6-5BF0-0D081F451368}"/>
          </ac:spMkLst>
        </pc:spChg>
        <pc:picChg chg="add mod">
          <ac:chgData name="Laurent Franck Noël OKOUYI KONGO" userId="6343a895f58bf818" providerId="LiveId" clId="{19EB81FC-5CB8-45ED-8B0A-36209153585E}" dt="2023-10-03T01:01:30.556" v="513" actId="1076"/>
          <ac:picMkLst>
            <pc:docMk/>
            <pc:sldMk cId="743461263" sldId="294"/>
            <ac:picMk id="5" creationId="{ADA07EBF-D73C-6C0F-59C4-8F8379228391}"/>
          </ac:picMkLst>
        </pc:picChg>
      </pc:sldChg>
      <pc:sldChg chg="new del">
        <pc:chgData name="Laurent Franck Noël OKOUYI KONGO" userId="6343a895f58bf818" providerId="LiveId" clId="{19EB81FC-5CB8-45ED-8B0A-36209153585E}" dt="2023-10-03T01:00:02.979" v="482" actId="680"/>
        <pc:sldMkLst>
          <pc:docMk/>
          <pc:sldMk cId="966946327" sldId="294"/>
        </pc:sldMkLst>
      </pc:sldChg>
      <pc:sldChg chg="addSp delSp modSp new mod">
        <pc:chgData name="Laurent Franck Noël OKOUYI KONGO" userId="6343a895f58bf818" providerId="LiveId" clId="{19EB81FC-5CB8-45ED-8B0A-36209153585E}" dt="2023-10-03T01:41:17.021" v="1393" actId="2711"/>
        <pc:sldMkLst>
          <pc:docMk/>
          <pc:sldMk cId="1871922110" sldId="295"/>
        </pc:sldMkLst>
        <pc:spChg chg="mod">
          <ac:chgData name="Laurent Franck Noël OKOUYI KONGO" userId="6343a895f58bf818" providerId="LiveId" clId="{19EB81FC-5CB8-45ED-8B0A-36209153585E}" dt="2023-10-03T01:41:17.021" v="1393" actId="2711"/>
          <ac:spMkLst>
            <pc:docMk/>
            <pc:sldMk cId="1871922110" sldId="295"/>
            <ac:spMk id="2" creationId="{E6DCBEC9-0691-6533-14F1-FEE727556CDE}"/>
          </ac:spMkLst>
        </pc:spChg>
        <pc:spChg chg="del">
          <ac:chgData name="Laurent Franck Noël OKOUYI KONGO" userId="6343a895f58bf818" providerId="LiveId" clId="{19EB81FC-5CB8-45ED-8B0A-36209153585E}" dt="2023-10-03T01:02:29.547" v="539"/>
          <ac:spMkLst>
            <pc:docMk/>
            <pc:sldMk cId="1871922110" sldId="295"/>
            <ac:spMk id="3" creationId="{03F6336A-3C9E-0AC8-BD46-A834546DD33B}"/>
          </ac:spMkLst>
        </pc:spChg>
        <pc:picChg chg="add mod">
          <ac:chgData name="Laurent Franck Noël OKOUYI KONGO" userId="6343a895f58bf818" providerId="LiveId" clId="{19EB81FC-5CB8-45ED-8B0A-36209153585E}" dt="2023-10-03T01:02:40.101" v="543" actId="14100"/>
          <ac:picMkLst>
            <pc:docMk/>
            <pc:sldMk cId="1871922110" sldId="295"/>
            <ac:picMk id="5" creationId="{7B480304-EFB7-B398-2335-8F0F6E0DC431}"/>
          </ac:picMkLst>
        </pc:picChg>
      </pc:sldChg>
      <pc:sldChg chg="addSp delSp modSp new mod">
        <pc:chgData name="Laurent Franck Noël OKOUYI KONGO" userId="6343a895f58bf818" providerId="LiveId" clId="{19EB81FC-5CB8-45ED-8B0A-36209153585E}" dt="2023-10-03T01:41:25.801" v="1394" actId="2711"/>
        <pc:sldMkLst>
          <pc:docMk/>
          <pc:sldMk cId="3028759265" sldId="296"/>
        </pc:sldMkLst>
        <pc:spChg chg="mod">
          <ac:chgData name="Laurent Franck Noël OKOUYI KONGO" userId="6343a895f58bf818" providerId="LiveId" clId="{19EB81FC-5CB8-45ED-8B0A-36209153585E}" dt="2023-10-03T01:41:25.801" v="1394" actId="2711"/>
          <ac:spMkLst>
            <pc:docMk/>
            <pc:sldMk cId="3028759265" sldId="296"/>
            <ac:spMk id="2" creationId="{F00334AE-1AD7-91F4-A9F8-7989984A6108}"/>
          </ac:spMkLst>
        </pc:spChg>
        <pc:spChg chg="del">
          <ac:chgData name="Laurent Franck Noël OKOUYI KONGO" userId="6343a895f58bf818" providerId="LiveId" clId="{19EB81FC-5CB8-45ED-8B0A-36209153585E}" dt="2023-10-03T01:03:30.410" v="567"/>
          <ac:spMkLst>
            <pc:docMk/>
            <pc:sldMk cId="3028759265" sldId="296"/>
            <ac:spMk id="3" creationId="{B3D58475-BB3F-271B-660C-F929AAF802E0}"/>
          </ac:spMkLst>
        </pc:spChg>
        <pc:picChg chg="add mod modCrop">
          <ac:chgData name="Laurent Franck Noël OKOUYI KONGO" userId="6343a895f58bf818" providerId="LiveId" clId="{19EB81FC-5CB8-45ED-8B0A-36209153585E}" dt="2023-10-03T01:18:43.626" v="798" actId="1076"/>
          <ac:picMkLst>
            <pc:docMk/>
            <pc:sldMk cId="3028759265" sldId="296"/>
            <ac:picMk id="5" creationId="{5C674E28-3BD4-8ABC-480D-3D28A42B2C4B}"/>
          </ac:picMkLst>
        </pc:picChg>
      </pc:sldChg>
      <pc:sldChg chg="modSp add mod ord">
        <pc:chgData name="Laurent Franck Noël OKOUYI KONGO" userId="6343a895f58bf818" providerId="LiveId" clId="{19EB81FC-5CB8-45ED-8B0A-36209153585E}" dt="2023-10-03T01:41:36.572" v="1396" actId="114"/>
        <pc:sldMkLst>
          <pc:docMk/>
          <pc:sldMk cId="3451732366" sldId="297"/>
        </pc:sldMkLst>
        <pc:spChg chg="mod">
          <ac:chgData name="Laurent Franck Noël OKOUYI KONGO" userId="6343a895f58bf818" providerId="LiveId" clId="{19EB81FC-5CB8-45ED-8B0A-36209153585E}" dt="2023-10-03T01:41:36.572" v="1396" actId="114"/>
          <ac:spMkLst>
            <pc:docMk/>
            <pc:sldMk cId="3451732366" sldId="297"/>
            <ac:spMk id="2" creationId="{6719F29B-F233-48AF-8261-F33A4E079E3E}"/>
          </ac:spMkLst>
        </pc:spChg>
      </pc:sldChg>
      <pc:sldChg chg="addSp delSp modSp new mod modAnim">
        <pc:chgData name="Laurent Franck Noël OKOUYI KONGO" userId="6343a895f58bf818" providerId="LiveId" clId="{19EB81FC-5CB8-45ED-8B0A-36209153585E}" dt="2023-10-03T01:41:48.216" v="1397" actId="2711"/>
        <pc:sldMkLst>
          <pc:docMk/>
          <pc:sldMk cId="3013392018" sldId="298"/>
        </pc:sldMkLst>
        <pc:spChg chg="mod">
          <ac:chgData name="Laurent Franck Noël OKOUYI KONGO" userId="6343a895f58bf818" providerId="LiveId" clId="{19EB81FC-5CB8-45ED-8B0A-36209153585E}" dt="2023-10-03T01:41:48.216" v="1397" actId="2711"/>
          <ac:spMkLst>
            <pc:docMk/>
            <pc:sldMk cId="3013392018" sldId="298"/>
            <ac:spMk id="2" creationId="{5A956612-53F4-2E44-125E-DAD3FB51DDE6}"/>
          </ac:spMkLst>
        </pc:spChg>
        <pc:spChg chg="del">
          <ac:chgData name="Laurent Franck Noël OKOUYI KONGO" userId="6343a895f58bf818" providerId="LiveId" clId="{19EB81FC-5CB8-45ED-8B0A-36209153585E}" dt="2023-10-03T01:07:30.908" v="622" actId="12084"/>
          <ac:spMkLst>
            <pc:docMk/>
            <pc:sldMk cId="3013392018" sldId="298"/>
            <ac:spMk id="3" creationId="{7C2A525E-E195-C078-5D25-DEE6FB0A2E8E}"/>
          </ac:spMkLst>
        </pc:spChg>
        <pc:graphicFrameChg chg="add mod modGraphic">
          <ac:chgData name="Laurent Franck Noël OKOUYI KONGO" userId="6343a895f58bf818" providerId="LiveId" clId="{19EB81FC-5CB8-45ED-8B0A-36209153585E}" dt="2023-10-03T01:14:46.507" v="781" actId="113"/>
          <ac:graphicFrameMkLst>
            <pc:docMk/>
            <pc:sldMk cId="3013392018" sldId="298"/>
            <ac:graphicFrameMk id="8" creationId="{B5E566FF-79A7-D982-1363-72A1C6EFE639}"/>
          </ac:graphicFrameMkLst>
        </pc:graphicFrameChg>
      </pc:sldChg>
      <pc:sldChg chg="modSp add mod modAnim">
        <pc:chgData name="Laurent Franck Noël OKOUYI KONGO" userId="6343a895f58bf818" providerId="LiveId" clId="{19EB81FC-5CB8-45ED-8B0A-36209153585E}" dt="2023-10-03T01:42:05.447" v="1398" actId="2711"/>
        <pc:sldMkLst>
          <pc:docMk/>
          <pc:sldMk cId="2044153641" sldId="299"/>
        </pc:sldMkLst>
        <pc:spChg chg="mod">
          <ac:chgData name="Laurent Franck Noël OKOUYI KONGO" userId="6343a895f58bf818" providerId="LiveId" clId="{19EB81FC-5CB8-45ED-8B0A-36209153585E}" dt="2023-10-03T01:42:05.447" v="1398" actId="2711"/>
          <ac:spMkLst>
            <pc:docMk/>
            <pc:sldMk cId="2044153641" sldId="299"/>
            <ac:spMk id="2" creationId="{5A956612-53F4-2E44-125E-DAD3FB51DDE6}"/>
          </ac:spMkLst>
        </pc:spChg>
        <pc:graphicFrameChg chg="mod">
          <ac:chgData name="Laurent Franck Noël OKOUYI KONGO" userId="6343a895f58bf818" providerId="LiveId" clId="{19EB81FC-5CB8-45ED-8B0A-36209153585E}" dt="2023-10-03T01:24:18.404" v="906" actId="478"/>
          <ac:graphicFrameMkLst>
            <pc:docMk/>
            <pc:sldMk cId="2044153641" sldId="299"/>
            <ac:graphicFrameMk id="8" creationId="{B5E566FF-79A7-D982-1363-72A1C6EFE639}"/>
          </ac:graphicFrameMkLst>
        </pc:graphicFrameChg>
      </pc:sldChg>
      <pc:sldChg chg="addSp modSp new mod">
        <pc:chgData name="Laurent Franck Noël OKOUYI KONGO" userId="6343a895f58bf818" providerId="LiveId" clId="{19EB81FC-5CB8-45ED-8B0A-36209153585E}" dt="2023-10-03T01:32:00.416" v="1295" actId="114"/>
        <pc:sldMkLst>
          <pc:docMk/>
          <pc:sldMk cId="2631951371" sldId="300"/>
        </pc:sldMkLst>
        <pc:spChg chg="mod">
          <ac:chgData name="Laurent Franck Noël OKOUYI KONGO" userId="6343a895f58bf818" providerId="LiveId" clId="{19EB81FC-5CB8-45ED-8B0A-36209153585E}" dt="2023-10-03T01:32:00.416" v="1295" actId="114"/>
          <ac:spMkLst>
            <pc:docMk/>
            <pc:sldMk cId="2631951371" sldId="300"/>
            <ac:spMk id="2" creationId="{5F9C9E43-877F-E9C8-5791-494D0F097510}"/>
          </ac:spMkLst>
        </pc:spChg>
        <pc:spChg chg="mod">
          <ac:chgData name="Laurent Franck Noël OKOUYI KONGO" userId="6343a895f58bf818" providerId="LiveId" clId="{19EB81FC-5CB8-45ED-8B0A-36209153585E}" dt="2023-10-03T01:30:03.796" v="1279" actId="27636"/>
          <ac:spMkLst>
            <pc:docMk/>
            <pc:sldMk cId="2631951371" sldId="300"/>
            <ac:spMk id="3" creationId="{55F22EEC-F667-BACF-FA10-8FEB0D1680AA}"/>
          </ac:spMkLst>
        </pc:spChg>
        <pc:spChg chg="add mod">
          <ac:chgData name="Laurent Franck Noël OKOUYI KONGO" userId="6343a895f58bf818" providerId="LiveId" clId="{19EB81FC-5CB8-45ED-8B0A-36209153585E}" dt="2023-10-03T01:31:12.366" v="1290" actId="1076"/>
          <ac:spMkLst>
            <pc:docMk/>
            <pc:sldMk cId="2631951371" sldId="300"/>
            <ac:spMk id="5" creationId="{5419F966-A6B7-DA87-EEB2-B48D03B01BF3}"/>
          </ac:spMkLst>
        </pc:spChg>
        <pc:spChg chg="add mod">
          <ac:chgData name="Laurent Franck Noël OKOUYI KONGO" userId="6343a895f58bf818" providerId="LiveId" clId="{19EB81FC-5CB8-45ED-8B0A-36209153585E}" dt="2023-10-03T01:31:50.292" v="1293" actId="1076"/>
          <ac:spMkLst>
            <pc:docMk/>
            <pc:sldMk cId="2631951371" sldId="300"/>
            <ac:spMk id="6" creationId="{C7ED83D7-E35F-D639-1591-FCA5BF3A808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5B3D6-1DB5-45F5-B503-BB647F5B138D}" type="doc">
      <dgm:prSet loTypeId="urn:microsoft.com/office/officeart/2005/8/layout/chevron2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fr-MA"/>
        </a:p>
      </dgm:t>
    </dgm:pt>
    <dgm:pt modelId="{259AB391-E489-42B9-9DAD-E2BAE5E7E41D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1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0890A5E0-BF9D-40AD-8B44-A94E342496B1}" type="parTrans" cxnId="{E14424C5-CD99-4322-9A55-7B898D31F2A9}">
      <dgm:prSet/>
      <dgm:spPr/>
      <dgm:t>
        <a:bodyPr/>
        <a:lstStyle/>
        <a:p>
          <a:endParaRPr lang="fr-MA"/>
        </a:p>
      </dgm:t>
    </dgm:pt>
    <dgm:pt modelId="{3D85E761-0FD9-4C9E-BBF0-03028760A46E}" type="sibTrans" cxnId="{E14424C5-CD99-4322-9A55-7B898D31F2A9}">
      <dgm:prSet/>
      <dgm:spPr/>
      <dgm:t>
        <a:bodyPr/>
        <a:lstStyle/>
        <a:p>
          <a:endParaRPr lang="fr-MA"/>
        </a:p>
      </dgm:t>
    </dgm:pt>
    <dgm:pt modelId="{742D3E97-56F2-4261-A06B-04E025812EAF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Création du serveur</a:t>
          </a:r>
          <a:endParaRPr lang="fr-MA" b="1" dirty="0">
            <a:latin typeface="Bell MT" panose="02020503060305020303" pitchFamily="18" charset="0"/>
          </a:endParaRPr>
        </a:p>
      </dgm:t>
    </dgm:pt>
    <dgm:pt modelId="{12462882-1687-4A27-8E72-7B6149C2C978}" type="parTrans" cxnId="{075FA2B7-1846-486D-80F0-F21B77C684F4}">
      <dgm:prSet/>
      <dgm:spPr/>
      <dgm:t>
        <a:bodyPr/>
        <a:lstStyle/>
        <a:p>
          <a:endParaRPr lang="fr-MA"/>
        </a:p>
      </dgm:t>
    </dgm:pt>
    <dgm:pt modelId="{D8924BC6-B4D9-4196-94E8-697011F5DA36}" type="sibTrans" cxnId="{075FA2B7-1846-486D-80F0-F21B77C684F4}">
      <dgm:prSet/>
      <dgm:spPr/>
      <dgm:t>
        <a:bodyPr/>
        <a:lstStyle/>
        <a:p>
          <a:endParaRPr lang="fr-MA"/>
        </a:p>
      </dgm:t>
    </dgm:pt>
    <dgm:pt modelId="{713CE70E-456F-4AE8-81C3-921A80FEF16C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2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23C4CC7F-413F-4CDB-A9EB-36454B6F9020}" type="parTrans" cxnId="{DFA011F1-A97E-4D0D-B9D8-3CC6117FEC68}">
      <dgm:prSet/>
      <dgm:spPr/>
      <dgm:t>
        <a:bodyPr/>
        <a:lstStyle/>
        <a:p>
          <a:endParaRPr lang="fr-MA"/>
        </a:p>
      </dgm:t>
    </dgm:pt>
    <dgm:pt modelId="{7D0C440E-84A9-45DF-BAD9-5A05984C29A4}" type="sibTrans" cxnId="{DFA011F1-A97E-4D0D-B9D8-3CC6117FEC68}">
      <dgm:prSet/>
      <dgm:spPr/>
      <dgm:t>
        <a:bodyPr/>
        <a:lstStyle/>
        <a:p>
          <a:endParaRPr lang="fr-MA"/>
        </a:p>
      </dgm:t>
    </dgm:pt>
    <dgm:pt modelId="{E097F3CC-79C1-444E-8E76-F372B3940F3D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3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38BA0AA8-77C7-447A-AAA7-3749186C776A}" type="parTrans" cxnId="{0E2DF629-31DE-49DB-A33A-68766F8334CC}">
      <dgm:prSet/>
      <dgm:spPr/>
      <dgm:t>
        <a:bodyPr/>
        <a:lstStyle/>
        <a:p>
          <a:endParaRPr lang="fr-MA"/>
        </a:p>
      </dgm:t>
    </dgm:pt>
    <dgm:pt modelId="{EE56FFBA-CCAC-4628-8298-6C08F8B2FFCC}" type="sibTrans" cxnId="{0E2DF629-31DE-49DB-A33A-68766F8334CC}">
      <dgm:prSet/>
      <dgm:spPr/>
      <dgm:t>
        <a:bodyPr/>
        <a:lstStyle/>
        <a:p>
          <a:endParaRPr lang="fr-MA"/>
        </a:p>
      </dgm:t>
    </dgm:pt>
    <dgm:pt modelId="{D8E0BFFD-9EE6-46FA-9D9B-09EB416521FB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Création des contrôleurs</a:t>
          </a:r>
          <a:endParaRPr lang="fr-MA" b="1" dirty="0">
            <a:latin typeface="Bell MT" panose="02020503060305020303" pitchFamily="18" charset="0"/>
          </a:endParaRPr>
        </a:p>
      </dgm:t>
    </dgm:pt>
    <dgm:pt modelId="{EB2B7D37-74F6-4977-A503-02EC1F4144A3}" type="parTrans" cxnId="{C03ECCC4-6EE9-49A1-B701-AD2E54988194}">
      <dgm:prSet/>
      <dgm:spPr/>
      <dgm:t>
        <a:bodyPr/>
        <a:lstStyle/>
        <a:p>
          <a:endParaRPr lang="fr-MA"/>
        </a:p>
      </dgm:t>
    </dgm:pt>
    <dgm:pt modelId="{1E945BD9-B8D2-42D1-BD9E-B5004764C898}" type="sibTrans" cxnId="{C03ECCC4-6EE9-49A1-B701-AD2E54988194}">
      <dgm:prSet/>
      <dgm:spPr/>
      <dgm:t>
        <a:bodyPr/>
        <a:lstStyle/>
        <a:p>
          <a:endParaRPr lang="fr-MA"/>
        </a:p>
      </dgm:t>
    </dgm:pt>
    <dgm:pt modelId="{11856C16-7A63-4183-A584-CAE3A5435590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4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58196482-22AA-43D8-A050-AA2308B31767}" type="parTrans" cxnId="{054E06A6-52F2-4DA4-B415-F7BC753A27F7}">
      <dgm:prSet/>
      <dgm:spPr/>
      <dgm:t>
        <a:bodyPr/>
        <a:lstStyle/>
        <a:p>
          <a:endParaRPr lang="fr-MA"/>
        </a:p>
      </dgm:t>
    </dgm:pt>
    <dgm:pt modelId="{ED1BDC9D-7825-4BED-BC5D-B1A455F8B270}" type="sibTrans" cxnId="{054E06A6-52F2-4DA4-B415-F7BC753A27F7}">
      <dgm:prSet/>
      <dgm:spPr/>
      <dgm:t>
        <a:bodyPr/>
        <a:lstStyle/>
        <a:p>
          <a:endParaRPr lang="fr-MA"/>
        </a:p>
      </dgm:t>
    </dgm:pt>
    <dgm:pt modelId="{F0502CB8-1C24-4C97-B4A8-A5019DE0C2D6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Création des routes</a:t>
          </a:r>
          <a:endParaRPr lang="fr-MA" b="1" dirty="0">
            <a:latin typeface="Bell MT" panose="02020503060305020303" pitchFamily="18" charset="0"/>
          </a:endParaRPr>
        </a:p>
      </dgm:t>
    </dgm:pt>
    <dgm:pt modelId="{29F6A052-2986-4DEC-98EC-ED6CC8A4D231}" type="parTrans" cxnId="{C9143F34-F420-4AC3-AA4A-8CC2CA3A719C}">
      <dgm:prSet/>
      <dgm:spPr/>
      <dgm:t>
        <a:bodyPr/>
        <a:lstStyle/>
        <a:p>
          <a:endParaRPr lang="fr-MA"/>
        </a:p>
      </dgm:t>
    </dgm:pt>
    <dgm:pt modelId="{D0523D6F-6A44-4767-9EBF-08D4555F815C}" type="sibTrans" cxnId="{C9143F34-F420-4AC3-AA4A-8CC2CA3A719C}">
      <dgm:prSet/>
      <dgm:spPr/>
      <dgm:t>
        <a:bodyPr/>
        <a:lstStyle/>
        <a:p>
          <a:endParaRPr lang="fr-MA"/>
        </a:p>
      </dgm:t>
    </dgm:pt>
    <dgm:pt modelId="{547D494D-2174-4C90-B6DD-A4EA8D9D166B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Création des modèles</a:t>
          </a:r>
          <a:endParaRPr lang="fr-MA" b="1" dirty="0">
            <a:latin typeface="Bell MT" panose="02020503060305020303" pitchFamily="18" charset="0"/>
          </a:endParaRPr>
        </a:p>
      </dgm:t>
    </dgm:pt>
    <dgm:pt modelId="{8F768730-B9BD-4CB1-A6A1-3BFEA07D9D34}" type="parTrans" cxnId="{0D9E1D5F-AD08-4230-846E-680BD91D2256}">
      <dgm:prSet/>
      <dgm:spPr/>
      <dgm:t>
        <a:bodyPr/>
        <a:lstStyle/>
        <a:p>
          <a:endParaRPr lang="fr-MA"/>
        </a:p>
      </dgm:t>
    </dgm:pt>
    <dgm:pt modelId="{95B26D9F-2921-44D5-8961-079818F50D0A}" type="sibTrans" cxnId="{0D9E1D5F-AD08-4230-846E-680BD91D2256}">
      <dgm:prSet/>
      <dgm:spPr/>
      <dgm:t>
        <a:bodyPr/>
        <a:lstStyle/>
        <a:p>
          <a:endParaRPr lang="fr-MA"/>
        </a:p>
      </dgm:t>
    </dgm:pt>
    <dgm:pt modelId="{5E5F3064-1F04-4EC1-8007-F852E068A562}" type="pres">
      <dgm:prSet presAssocID="{3875B3D6-1DB5-45F5-B503-BB647F5B138D}" presName="linearFlow" presStyleCnt="0">
        <dgm:presLayoutVars>
          <dgm:dir/>
          <dgm:animLvl val="lvl"/>
          <dgm:resizeHandles val="exact"/>
        </dgm:presLayoutVars>
      </dgm:prSet>
      <dgm:spPr/>
    </dgm:pt>
    <dgm:pt modelId="{8A41257A-6136-40B6-90AA-9F0B3851A5C2}" type="pres">
      <dgm:prSet presAssocID="{259AB391-E489-42B9-9DAD-E2BAE5E7E41D}" presName="composite" presStyleCnt="0"/>
      <dgm:spPr/>
    </dgm:pt>
    <dgm:pt modelId="{2753AC7E-B3C6-418E-B3B3-9486323E9B39}" type="pres">
      <dgm:prSet presAssocID="{259AB391-E489-42B9-9DAD-E2BAE5E7E41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D5132329-1C0A-488F-9AAE-9B0AB8776125}" type="pres">
      <dgm:prSet presAssocID="{259AB391-E489-42B9-9DAD-E2BAE5E7E41D}" presName="descendantText" presStyleLbl="alignAcc1" presStyleIdx="0" presStyleCnt="4">
        <dgm:presLayoutVars>
          <dgm:bulletEnabled val="1"/>
        </dgm:presLayoutVars>
      </dgm:prSet>
      <dgm:spPr/>
    </dgm:pt>
    <dgm:pt modelId="{76A6E0C0-CD06-412A-BBCB-5ED0F1F69264}" type="pres">
      <dgm:prSet presAssocID="{3D85E761-0FD9-4C9E-BBF0-03028760A46E}" presName="sp" presStyleCnt="0"/>
      <dgm:spPr/>
    </dgm:pt>
    <dgm:pt modelId="{D10EF626-3D74-4648-8E86-1221CBE259FE}" type="pres">
      <dgm:prSet presAssocID="{713CE70E-456F-4AE8-81C3-921A80FEF16C}" presName="composite" presStyleCnt="0"/>
      <dgm:spPr/>
    </dgm:pt>
    <dgm:pt modelId="{0F61C428-92DA-46E4-A3FE-929C8B1FC96A}" type="pres">
      <dgm:prSet presAssocID="{713CE70E-456F-4AE8-81C3-921A80FEF16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460358BB-5AF8-40C7-9296-08C84CE25BCD}" type="pres">
      <dgm:prSet presAssocID="{713CE70E-456F-4AE8-81C3-921A80FEF16C}" presName="descendantText" presStyleLbl="alignAcc1" presStyleIdx="1" presStyleCnt="4">
        <dgm:presLayoutVars>
          <dgm:bulletEnabled val="1"/>
        </dgm:presLayoutVars>
      </dgm:prSet>
      <dgm:spPr/>
    </dgm:pt>
    <dgm:pt modelId="{DA57A952-D5C8-4ECD-A363-BF9BD52E9E9C}" type="pres">
      <dgm:prSet presAssocID="{7D0C440E-84A9-45DF-BAD9-5A05984C29A4}" presName="sp" presStyleCnt="0"/>
      <dgm:spPr/>
    </dgm:pt>
    <dgm:pt modelId="{FE3A6D7E-A325-4397-BD55-9B2BDF9E18EC}" type="pres">
      <dgm:prSet presAssocID="{E097F3CC-79C1-444E-8E76-F372B3940F3D}" presName="composite" presStyleCnt="0"/>
      <dgm:spPr/>
    </dgm:pt>
    <dgm:pt modelId="{15A9D709-40D0-4767-B6A8-0DD9BEE0ADCF}" type="pres">
      <dgm:prSet presAssocID="{E097F3CC-79C1-444E-8E76-F372B3940F3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D67A87D-1212-48C7-8F00-A1E9CB3E304A}" type="pres">
      <dgm:prSet presAssocID="{E097F3CC-79C1-444E-8E76-F372B3940F3D}" presName="descendantText" presStyleLbl="alignAcc1" presStyleIdx="2" presStyleCnt="4">
        <dgm:presLayoutVars>
          <dgm:bulletEnabled val="1"/>
        </dgm:presLayoutVars>
      </dgm:prSet>
      <dgm:spPr/>
    </dgm:pt>
    <dgm:pt modelId="{75037205-5BBD-4312-867E-AC950A005F50}" type="pres">
      <dgm:prSet presAssocID="{EE56FFBA-CCAC-4628-8298-6C08F8B2FFCC}" presName="sp" presStyleCnt="0"/>
      <dgm:spPr/>
    </dgm:pt>
    <dgm:pt modelId="{CF777588-AE48-41BF-A642-461472EBFB2F}" type="pres">
      <dgm:prSet presAssocID="{11856C16-7A63-4183-A584-CAE3A5435590}" presName="composite" presStyleCnt="0"/>
      <dgm:spPr/>
    </dgm:pt>
    <dgm:pt modelId="{6FC635CC-4D6E-4F18-ADCD-E677BC416F92}" type="pres">
      <dgm:prSet presAssocID="{11856C16-7A63-4183-A584-CAE3A5435590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8F0621E-D45D-4452-AAFE-DCFBCAE83F71}" type="pres">
      <dgm:prSet presAssocID="{11856C16-7A63-4183-A584-CAE3A5435590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53BD01A-D329-4E78-93B5-0D67A1F598C7}" type="presOf" srcId="{713CE70E-456F-4AE8-81C3-921A80FEF16C}" destId="{0F61C428-92DA-46E4-A3FE-929C8B1FC96A}" srcOrd="0" destOrd="0" presId="urn:microsoft.com/office/officeart/2005/8/layout/chevron2"/>
    <dgm:cxn modelId="{0E2DF629-31DE-49DB-A33A-68766F8334CC}" srcId="{3875B3D6-1DB5-45F5-B503-BB647F5B138D}" destId="{E097F3CC-79C1-444E-8E76-F372B3940F3D}" srcOrd="2" destOrd="0" parTransId="{38BA0AA8-77C7-447A-AAA7-3749186C776A}" sibTransId="{EE56FFBA-CCAC-4628-8298-6C08F8B2FFCC}"/>
    <dgm:cxn modelId="{C9143F34-F420-4AC3-AA4A-8CC2CA3A719C}" srcId="{11856C16-7A63-4183-A584-CAE3A5435590}" destId="{F0502CB8-1C24-4C97-B4A8-A5019DE0C2D6}" srcOrd="0" destOrd="0" parTransId="{29F6A052-2986-4DEC-98EC-ED6CC8A4D231}" sibTransId="{D0523D6F-6A44-4767-9EBF-08D4555F815C}"/>
    <dgm:cxn modelId="{0D9E1D5F-AD08-4230-846E-680BD91D2256}" srcId="{713CE70E-456F-4AE8-81C3-921A80FEF16C}" destId="{547D494D-2174-4C90-B6DD-A4EA8D9D166B}" srcOrd="0" destOrd="0" parTransId="{8F768730-B9BD-4CB1-A6A1-3BFEA07D9D34}" sibTransId="{95B26D9F-2921-44D5-8961-079818F50D0A}"/>
    <dgm:cxn modelId="{7A0EF36E-EFAA-46E0-B740-FFDD33E5A6D3}" type="presOf" srcId="{3875B3D6-1DB5-45F5-B503-BB647F5B138D}" destId="{5E5F3064-1F04-4EC1-8007-F852E068A562}" srcOrd="0" destOrd="0" presId="urn:microsoft.com/office/officeart/2005/8/layout/chevron2"/>
    <dgm:cxn modelId="{068A4577-C877-4670-907D-B006B3B4A309}" type="presOf" srcId="{11856C16-7A63-4183-A584-CAE3A5435590}" destId="{6FC635CC-4D6E-4F18-ADCD-E677BC416F92}" srcOrd="0" destOrd="0" presId="urn:microsoft.com/office/officeart/2005/8/layout/chevron2"/>
    <dgm:cxn modelId="{A776187D-2EB9-459B-BB86-9FF3A246EC04}" type="presOf" srcId="{547D494D-2174-4C90-B6DD-A4EA8D9D166B}" destId="{460358BB-5AF8-40C7-9296-08C84CE25BCD}" srcOrd="0" destOrd="0" presId="urn:microsoft.com/office/officeart/2005/8/layout/chevron2"/>
    <dgm:cxn modelId="{3942338B-8D21-4F77-83F5-39C148062A60}" type="presOf" srcId="{E097F3CC-79C1-444E-8E76-F372B3940F3D}" destId="{15A9D709-40D0-4767-B6A8-0DD9BEE0ADCF}" srcOrd="0" destOrd="0" presId="urn:microsoft.com/office/officeart/2005/8/layout/chevron2"/>
    <dgm:cxn modelId="{9AB6228E-D11C-424B-B17F-9196CF68AB4A}" type="presOf" srcId="{742D3E97-56F2-4261-A06B-04E025812EAF}" destId="{D5132329-1C0A-488F-9AAE-9B0AB8776125}" srcOrd="0" destOrd="0" presId="urn:microsoft.com/office/officeart/2005/8/layout/chevron2"/>
    <dgm:cxn modelId="{47599E97-97D0-4D82-808F-B42CE7BBB183}" type="presOf" srcId="{D8E0BFFD-9EE6-46FA-9D9B-09EB416521FB}" destId="{1D67A87D-1212-48C7-8F00-A1E9CB3E304A}" srcOrd="0" destOrd="0" presId="urn:microsoft.com/office/officeart/2005/8/layout/chevron2"/>
    <dgm:cxn modelId="{054E06A6-52F2-4DA4-B415-F7BC753A27F7}" srcId="{3875B3D6-1DB5-45F5-B503-BB647F5B138D}" destId="{11856C16-7A63-4183-A584-CAE3A5435590}" srcOrd="3" destOrd="0" parTransId="{58196482-22AA-43D8-A050-AA2308B31767}" sibTransId="{ED1BDC9D-7825-4BED-BC5D-B1A455F8B270}"/>
    <dgm:cxn modelId="{075FA2B7-1846-486D-80F0-F21B77C684F4}" srcId="{259AB391-E489-42B9-9DAD-E2BAE5E7E41D}" destId="{742D3E97-56F2-4261-A06B-04E025812EAF}" srcOrd="0" destOrd="0" parTransId="{12462882-1687-4A27-8E72-7B6149C2C978}" sibTransId="{D8924BC6-B4D9-4196-94E8-697011F5DA36}"/>
    <dgm:cxn modelId="{C03ECCC4-6EE9-49A1-B701-AD2E54988194}" srcId="{E097F3CC-79C1-444E-8E76-F372B3940F3D}" destId="{D8E0BFFD-9EE6-46FA-9D9B-09EB416521FB}" srcOrd="0" destOrd="0" parTransId="{EB2B7D37-74F6-4977-A503-02EC1F4144A3}" sibTransId="{1E945BD9-B8D2-42D1-BD9E-B5004764C898}"/>
    <dgm:cxn modelId="{E14424C5-CD99-4322-9A55-7B898D31F2A9}" srcId="{3875B3D6-1DB5-45F5-B503-BB647F5B138D}" destId="{259AB391-E489-42B9-9DAD-E2BAE5E7E41D}" srcOrd="0" destOrd="0" parTransId="{0890A5E0-BF9D-40AD-8B44-A94E342496B1}" sibTransId="{3D85E761-0FD9-4C9E-BBF0-03028760A46E}"/>
    <dgm:cxn modelId="{C31C69C8-2A19-45A3-BE48-1009581B82B3}" type="presOf" srcId="{F0502CB8-1C24-4C97-B4A8-A5019DE0C2D6}" destId="{28F0621E-D45D-4452-AAFE-DCFBCAE83F71}" srcOrd="0" destOrd="0" presId="urn:microsoft.com/office/officeart/2005/8/layout/chevron2"/>
    <dgm:cxn modelId="{E9B306E7-8D94-4BC9-BF79-8958E2FA1B8A}" type="presOf" srcId="{259AB391-E489-42B9-9DAD-E2BAE5E7E41D}" destId="{2753AC7E-B3C6-418E-B3B3-9486323E9B39}" srcOrd="0" destOrd="0" presId="urn:microsoft.com/office/officeart/2005/8/layout/chevron2"/>
    <dgm:cxn modelId="{DFA011F1-A97E-4D0D-B9D8-3CC6117FEC68}" srcId="{3875B3D6-1DB5-45F5-B503-BB647F5B138D}" destId="{713CE70E-456F-4AE8-81C3-921A80FEF16C}" srcOrd="1" destOrd="0" parTransId="{23C4CC7F-413F-4CDB-A9EB-36454B6F9020}" sibTransId="{7D0C440E-84A9-45DF-BAD9-5A05984C29A4}"/>
    <dgm:cxn modelId="{F799C7BD-8BC9-48CB-A454-17490B24A38F}" type="presParOf" srcId="{5E5F3064-1F04-4EC1-8007-F852E068A562}" destId="{8A41257A-6136-40B6-90AA-9F0B3851A5C2}" srcOrd="0" destOrd="0" presId="urn:microsoft.com/office/officeart/2005/8/layout/chevron2"/>
    <dgm:cxn modelId="{F6DD47F5-9A39-48D6-8B59-BF34C39BBC9A}" type="presParOf" srcId="{8A41257A-6136-40B6-90AA-9F0B3851A5C2}" destId="{2753AC7E-B3C6-418E-B3B3-9486323E9B39}" srcOrd="0" destOrd="0" presId="urn:microsoft.com/office/officeart/2005/8/layout/chevron2"/>
    <dgm:cxn modelId="{341E43EA-0C8B-483F-8808-66B739F0CAF5}" type="presParOf" srcId="{8A41257A-6136-40B6-90AA-9F0B3851A5C2}" destId="{D5132329-1C0A-488F-9AAE-9B0AB8776125}" srcOrd="1" destOrd="0" presId="urn:microsoft.com/office/officeart/2005/8/layout/chevron2"/>
    <dgm:cxn modelId="{A1D2D910-65EB-408C-AE44-A4C9E1A40828}" type="presParOf" srcId="{5E5F3064-1F04-4EC1-8007-F852E068A562}" destId="{76A6E0C0-CD06-412A-BBCB-5ED0F1F69264}" srcOrd="1" destOrd="0" presId="urn:microsoft.com/office/officeart/2005/8/layout/chevron2"/>
    <dgm:cxn modelId="{C4D83127-6125-444F-85D0-9BDBEEBB4E8C}" type="presParOf" srcId="{5E5F3064-1F04-4EC1-8007-F852E068A562}" destId="{D10EF626-3D74-4648-8E86-1221CBE259FE}" srcOrd="2" destOrd="0" presId="urn:microsoft.com/office/officeart/2005/8/layout/chevron2"/>
    <dgm:cxn modelId="{83C0C0D4-E34A-44F2-A2C9-BF58C37B2BB0}" type="presParOf" srcId="{D10EF626-3D74-4648-8E86-1221CBE259FE}" destId="{0F61C428-92DA-46E4-A3FE-929C8B1FC96A}" srcOrd="0" destOrd="0" presId="urn:microsoft.com/office/officeart/2005/8/layout/chevron2"/>
    <dgm:cxn modelId="{92FFBC1D-D234-4072-BACC-6122C61DB409}" type="presParOf" srcId="{D10EF626-3D74-4648-8E86-1221CBE259FE}" destId="{460358BB-5AF8-40C7-9296-08C84CE25BCD}" srcOrd="1" destOrd="0" presId="urn:microsoft.com/office/officeart/2005/8/layout/chevron2"/>
    <dgm:cxn modelId="{ABCDEE9E-CCA3-4AC2-9EA0-8E7CA6EE6C41}" type="presParOf" srcId="{5E5F3064-1F04-4EC1-8007-F852E068A562}" destId="{DA57A952-D5C8-4ECD-A363-BF9BD52E9E9C}" srcOrd="3" destOrd="0" presId="urn:microsoft.com/office/officeart/2005/8/layout/chevron2"/>
    <dgm:cxn modelId="{72F6D13A-D6B3-41DF-9F98-3C91EC4F7FC8}" type="presParOf" srcId="{5E5F3064-1F04-4EC1-8007-F852E068A562}" destId="{FE3A6D7E-A325-4397-BD55-9B2BDF9E18EC}" srcOrd="4" destOrd="0" presId="urn:microsoft.com/office/officeart/2005/8/layout/chevron2"/>
    <dgm:cxn modelId="{FAD22A5C-AAC6-4FE2-A3D3-530DB0572FA9}" type="presParOf" srcId="{FE3A6D7E-A325-4397-BD55-9B2BDF9E18EC}" destId="{15A9D709-40D0-4767-B6A8-0DD9BEE0ADCF}" srcOrd="0" destOrd="0" presId="urn:microsoft.com/office/officeart/2005/8/layout/chevron2"/>
    <dgm:cxn modelId="{9B0B9556-2340-4025-9635-10D775BB10F3}" type="presParOf" srcId="{FE3A6D7E-A325-4397-BD55-9B2BDF9E18EC}" destId="{1D67A87D-1212-48C7-8F00-A1E9CB3E304A}" srcOrd="1" destOrd="0" presId="urn:microsoft.com/office/officeart/2005/8/layout/chevron2"/>
    <dgm:cxn modelId="{18950D25-766C-4B04-A915-7AB6FAB645EE}" type="presParOf" srcId="{5E5F3064-1F04-4EC1-8007-F852E068A562}" destId="{75037205-5BBD-4312-867E-AC950A005F50}" srcOrd="5" destOrd="0" presId="urn:microsoft.com/office/officeart/2005/8/layout/chevron2"/>
    <dgm:cxn modelId="{F0E8E383-D0FC-42D6-B42A-15110954EBFC}" type="presParOf" srcId="{5E5F3064-1F04-4EC1-8007-F852E068A562}" destId="{CF777588-AE48-41BF-A642-461472EBFB2F}" srcOrd="6" destOrd="0" presId="urn:microsoft.com/office/officeart/2005/8/layout/chevron2"/>
    <dgm:cxn modelId="{41EB138C-F7BB-497A-B434-1D2782266968}" type="presParOf" srcId="{CF777588-AE48-41BF-A642-461472EBFB2F}" destId="{6FC635CC-4D6E-4F18-ADCD-E677BC416F92}" srcOrd="0" destOrd="0" presId="urn:microsoft.com/office/officeart/2005/8/layout/chevron2"/>
    <dgm:cxn modelId="{506A836E-4855-450E-A2A3-970F90556F6E}" type="presParOf" srcId="{CF777588-AE48-41BF-A642-461472EBFB2F}" destId="{28F0621E-D45D-4452-AAFE-DCFBCAE83F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5B3D6-1DB5-45F5-B503-BB647F5B138D}" type="doc">
      <dgm:prSet loTypeId="urn:microsoft.com/office/officeart/2005/8/layout/chevron2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fr-MA"/>
        </a:p>
      </dgm:t>
    </dgm:pt>
    <dgm:pt modelId="{259AB391-E489-42B9-9DAD-E2BAE5E7E41D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1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0890A5E0-BF9D-40AD-8B44-A94E342496B1}" type="parTrans" cxnId="{E14424C5-CD99-4322-9A55-7B898D31F2A9}">
      <dgm:prSet/>
      <dgm:spPr/>
      <dgm:t>
        <a:bodyPr/>
        <a:lstStyle/>
        <a:p>
          <a:endParaRPr lang="fr-MA"/>
        </a:p>
      </dgm:t>
    </dgm:pt>
    <dgm:pt modelId="{3D85E761-0FD9-4C9E-BBF0-03028760A46E}" type="sibTrans" cxnId="{E14424C5-CD99-4322-9A55-7B898D31F2A9}">
      <dgm:prSet/>
      <dgm:spPr/>
      <dgm:t>
        <a:bodyPr/>
        <a:lstStyle/>
        <a:p>
          <a:endParaRPr lang="fr-MA"/>
        </a:p>
      </dgm:t>
    </dgm:pt>
    <dgm:pt modelId="{742D3E97-56F2-4261-A06B-04E025812EAF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Lier le frontend au backend</a:t>
          </a:r>
          <a:endParaRPr lang="fr-MA" b="1" dirty="0">
            <a:latin typeface="Bell MT" panose="02020503060305020303" pitchFamily="18" charset="0"/>
          </a:endParaRPr>
        </a:p>
      </dgm:t>
    </dgm:pt>
    <dgm:pt modelId="{12462882-1687-4A27-8E72-7B6149C2C978}" type="parTrans" cxnId="{075FA2B7-1846-486D-80F0-F21B77C684F4}">
      <dgm:prSet/>
      <dgm:spPr/>
      <dgm:t>
        <a:bodyPr/>
        <a:lstStyle/>
        <a:p>
          <a:endParaRPr lang="fr-MA"/>
        </a:p>
      </dgm:t>
    </dgm:pt>
    <dgm:pt modelId="{D8924BC6-B4D9-4196-94E8-697011F5DA36}" type="sibTrans" cxnId="{075FA2B7-1846-486D-80F0-F21B77C684F4}">
      <dgm:prSet/>
      <dgm:spPr/>
      <dgm:t>
        <a:bodyPr/>
        <a:lstStyle/>
        <a:p>
          <a:endParaRPr lang="fr-MA"/>
        </a:p>
      </dgm:t>
    </dgm:pt>
    <dgm:pt modelId="{713CE70E-456F-4AE8-81C3-921A80FEF16C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2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23C4CC7F-413F-4CDB-A9EB-36454B6F9020}" type="parTrans" cxnId="{DFA011F1-A97E-4D0D-B9D8-3CC6117FEC68}">
      <dgm:prSet/>
      <dgm:spPr/>
      <dgm:t>
        <a:bodyPr/>
        <a:lstStyle/>
        <a:p>
          <a:endParaRPr lang="fr-MA"/>
        </a:p>
      </dgm:t>
    </dgm:pt>
    <dgm:pt modelId="{7D0C440E-84A9-45DF-BAD9-5A05984C29A4}" type="sibTrans" cxnId="{DFA011F1-A97E-4D0D-B9D8-3CC6117FEC68}">
      <dgm:prSet/>
      <dgm:spPr/>
      <dgm:t>
        <a:bodyPr/>
        <a:lstStyle/>
        <a:p>
          <a:endParaRPr lang="fr-MA"/>
        </a:p>
      </dgm:t>
    </dgm:pt>
    <dgm:pt modelId="{E097F3CC-79C1-444E-8E76-F372B3940F3D}">
      <dgm:prSet phldrT="[Texte]" custT="1"/>
      <dgm:spPr/>
      <dgm:t>
        <a:bodyPr/>
        <a:lstStyle/>
        <a:p>
          <a:r>
            <a:rPr lang="fr-FR" sz="1800" b="1" dirty="0">
              <a:latin typeface="Algerian" panose="04020705040A02060702" pitchFamily="82" charset="0"/>
            </a:rPr>
            <a:t>3</a:t>
          </a:r>
          <a:endParaRPr lang="fr-MA" sz="1800" b="1" dirty="0">
            <a:latin typeface="Algerian" panose="04020705040A02060702" pitchFamily="82" charset="0"/>
          </a:endParaRPr>
        </a:p>
      </dgm:t>
    </dgm:pt>
    <dgm:pt modelId="{38BA0AA8-77C7-447A-AAA7-3749186C776A}" type="parTrans" cxnId="{0E2DF629-31DE-49DB-A33A-68766F8334CC}">
      <dgm:prSet/>
      <dgm:spPr/>
      <dgm:t>
        <a:bodyPr/>
        <a:lstStyle/>
        <a:p>
          <a:endParaRPr lang="fr-MA"/>
        </a:p>
      </dgm:t>
    </dgm:pt>
    <dgm:pt modelId="{EE56FFBA-CCAC-4628-8298-6C08F8B2FFCC}" type="sibTrans" cxnId="{0E2DF629-31DE-49DB-A33A-68766F8334CC}">
      <dgm:prSet/>
      <dgm:spPr/>
      <dgm:t>
        <a:bodyPr/>
        <a:lstStyle/>
        <a:p>
          <a:endParaRPr lang="fr-MA"/>
        </a:p>
      </dgm:t>
    </dgm:pt>
    <dgm:pt modelId="{D8E0BFFD-9EE6-46FA-9D9B-09EB416521FB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Les Hook utilisés</a:t>
          </a:r>
          <a:endParaRPr lang="fr-MA" b="1" dirty="0">
            <a:latin typeface="Bell MT" panose="02020503060305020303" pitchFamily="18" charset="0"/>
          </a:endParaRPr>
        </a:p>
      </dgm:t>
    </dgm:pt>
    <dgm:pt modelId="{EB2B7D37-74F6-4977-A503-02EC1F4144A3}" type="parTrans" cxnId="{C03ECCC4-6EE9-49A1-B701-AD2E54988194}">
      <dgm:prSet/>
      <dgm:spPr/>
      <dgm:t>
        <a:bodyPr/>
        <a:lstStyle/>
        <a:p>
          <a:endParaRPr lang="fr-MA"/>
        </a:p>
      </dgm:t>
    </dgm:pt>
    <dgm:pt modelId="{1E945BD9-B8D2-42D1-BD9E-B5004764C898}" type="sibTrans" cxnId="{C03ECCC4-6EE9-49A1-B701-AD2E54988194}">
      <dgm:prSet/>
      <dgm:spPr/>
      <dgm:t>
        <a:bodyPr/>
        <a:lstStyle/>
        <a:p>
          <a:endParaRPr lang="fr-MA"/>
        </a:p>
      </dgm:t>
    </dgm:pt>
    <dgm:pt modelId="{547D494D-2174-4C90-B6DD-A4EA8D9D166B}">
      <dgm:prSet phldrT="[Texte]"/>
      <dgm:spPr/>
      <dgm:t>
        <a:bodyPr/>
        <a:lstStyle/>
        <a:p>
          <a:pPr>
            <a:buNone/>
          </a:pPr>
          <a:r>
            <a:rPr lang="fr-FR" b="1" dirty="0">
              <a:latin typeface="Bell MT" panose="02020503060305020303" pitchFamily="18" charset="0"/>
            </a:rPr>
            <a:t>Création des composants</a:t>
          </a:r>
          <a:endParaRPr lang="fr-MA" b="1" dirty="0">
            <a:latin typeface="Bell MT" panose="02020503060305020303" pitchFamily="18" charset="0"/>
          </a:endParaRPr>
        </a:p>
      </dgm:t>
    </dgm:pt>
    <dgm:pt modelId="{8F768730-B9BD-4CB1-A6A1-3BFEA07D9D34}" type="parTrans" cxnId="{0D9E1D5F-AD08-4230-846E-680BD91D2256}">
      <dgm:prSet/>
      <dgm:spPr/>
      <dgm:t>
        <a:bodyPr/>
        <a:lstStyle/>
        <a:p>
          <a:endParaRPr lang="fr-MA"/>
        </a:p>
      </dgm:t>
    </dgm:pt>
    <dgm:pt modelId="{95B26D9F-2921-44D5-8961-079818F50D0A}" type="sibTrans" cxnId="{0D9E1D5F-AD08-4230-846E-680BD91D2256}">
      <dgm:prSet/>
      <dgm:spPr/>
      <dgm:t>
        <a:bodyPr/>
        <a:lstStyle/>
        <a:p>
          <a:endParaRPr lang="fr-MA"/>
        </a:p>
      </dgm:t>
    </dgm:pt>
    <dgm:pt modelId="{5E5F3064-1F04-4EC1-8007-F852E068A562}" type="pres">
      <dgm:prSet presAssocID="{3875B3D6-1DB5-45F5-B503-BB647F5B138D}" presName="linearFlow" presStyleCnt="0">
        <dgm:presLayoutVars>
          <dgm:dir/>
          <dgm:animLvl val="lvl"/>
          <dgm:resizeHandles val="exact"/>
        </dgm:presLayoutVars>
      </dgm:prSet>
      <dgm:spPr/>
    </dgm:pt>
    <dgm:pt modelId="{8A41257A-6136-40B6-90AA-9F0B3851A5C2}" type="pres">
      <dgm:prSet presAssocID="{259AB391-E489-42B9-9DAD-E2BAE5E7E41D}" presName="composite" presStyleCnt="0"/>
      <dgm:spPr/>
    </dgm:pt>
    <dgm:pt modelId="{2753AC7E-B3C6-418E-B3B3-9486323E9B39}" type="pres">
      <dgm:prSet presAssocID="{259AB391-E489-42B9-9DAD-E2BAE5E7E41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5132329-1C0A-488F-9AAE-9B0AB8776125}" type="pres">
      <dgm:prSet presAssocID="{259AB391-E489-42B9-9DAD-E2BAE5E7E41D}" presName="descendantText" presStyleLbl="alignAcc1" presStyleIdx="0" presStyleCnt="3">
        <dgm:presLayoutVars>
          <dgm:bulletEnabled val="1"/>
        </dgm:presLayoutVars>
      </dgm:prSet>
      <dgm:spPr/>
    </dgm:pt>
    <dgm:pt modelId="{76A6E0C0-CD06-412A-BBCB-5ED0F1F69264}" type="pres">
      <dgm:prSet presAssocID="{3D85E761-0FD9-4C9E-BBF0-03028760A46E}" presName="sp" presStyleCnt="0"/>
      <dgm:spPr/>
    </dgm:pt>
    <dgm:pt modelId="{D10EF626-3D74-4648-8E86-1221CBE259FE}" type="pres">
      <dgm:prSet presAssocID="{713CE70E-456F-4AE8-81C3-921A80FEF16C}" presName="composite" presStyleCnt="0"/>
      <dgm:spPr/>
    </dgm:pt>
    <dgm:pt modelId="{0F61C428-92DA-46E4-A3FE-929C8B1FC96A}" type="pres">
      <dgm:prSet presAssocID="{713CE70E-456F-4AE8-81C3-921A80FEF16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60358BB-5AF8-40C7-9296-08C84CE25BCD}" type="pres">
      <dgm:prSet presAssocID="{713CE70E-456F-4AE8-81C3-921A80FEF16C}" presName="descendantText" presStyleLbl="alignAcc1" presStyleIdx="1" presStyleCnt="3">
        <dgm:presLayoutVars>
          <dgm:bulletEnabled val="1"/>
        </dgm:presLayoutVars>
      </dgm:prSet>
      <dgm:spPr/>
    </dgm:pt>
    <dgm:pt modelId="{DA57A952-D5C8-4ECD-A363-BF9BD52E9E9C}" type="pres">
      <dgm:prSet presAssocID="{7D0C440E-84A9-45DF-BAD9-5A05984C29A4}" presName="sp" presStyleCnt="0"/>
      <dgm:spPr/>
    </dgm:pt>
    <dgm:pt modelId="{FE3A6D7E-A325-4397-BD55-9B2BDF9E18EC}" type="pres">
      <dgm:prSet presAssocID="{E097F3CC-79C1-444E-8E76-F372B3940F3D}" presName="composite" presStyleCnt="0"/>
      <dgm:spPr/>
    </dgm:pt>
    <dgm:pt modelId="{15A9D709-40D0-4767-B6A8-0DD9BEE0ADCF}" type="pres">
      <dgm:prSet presAssocID="{E097F3CC-79C1-444E-8E76-F372B3940F3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D67A87D-1212-48C7-8F00-A1E9CB3E304A}" type="pres">
      <dgm:prSet presAssocID="{E097F3CC-79C1-444E-8E76-F372B3940F3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53BD01A-D329-4E78-93B5-0D67A1F598C7}" type="presOf" srcId="{713CE70E-456F-4AE8-81C3-921A80FEF16C}" destId="{0F61C428-92DA-46E4-A3FE-929C8B1FC96A}" srcOrd="0" destOrd="0" presId="urn:microsoft.com/office/officeart/2005/8/layout/chevron2"/>
    <dgm:cxn modelId="{0E2DF629-31DE-49DB-A33A-68766F8334CC}" srcId="{3875B3D6-1DB5-45F5-B503-BB647F5B138D}" destId="{E097F3CC-79C1-444E-8E76-F372B3940F3D}" srcOrd="2" destOrd="0" parTransId="{38BA0AA8-77C7-447A-AAA7-3749186C776A}" sibTransId="{EE56FFBA-CCAC-4628-8298-6C08F8B2FFCC}"/>
    <dgm:cxn modelId="{0D9E1D5F-AD08-4230-846E-680BD91D2256}" srcId="{713CE70E-456F-4AE8-81C3-921A80FEF16C}" destId="{547D494D-2174-4C90-B6DD-A4EA8D9D166B}" srcOrd="0" destOrd="0" parTransId="{8F768730-B9BD-4CB1-A6A1-3BFEA07D9D34}" sibTransId="{95B26D9F-2921-44D5-8961-079818F50D0A}"/>
    <dgm:cxn modelId="{7A0EF36E-EFAA-46E0-B740-FFDD33E5A6D3}" type="presOf" srcId="{3875B3D6-1DB5-45F5-B503-BB647F5B138D}" destId="{5E5F3064-1F04-4EC1-8007-F852E068A562}" srcOrd="0" destOrd="0" presId="urn:microsoft.com/office/officeart/2005/8/layout/chevron2"/>
    <dgm:cxn modelId="{A776187D-2EB9-459B-BB86-9FF3A246EC04}" type="presOf" srcId="{547D494D-2174-4C90-B6DD-A4EA8D9D166B}" destId="{460358BB-5AF8-40C7-9296-08C84CE25BCD}" srcOrd="0" destOrd="0" presId="urn:microsoft.com/office/officeart/2005/8/layout/chevron2"/>
    <dgm:cxn modelId="{3942338B-8D21-4F77-83F5-39C148062A60}" type="presOf" srcId="{E097F3CC-79C1-444E-8E76-F372B3940F3D}" destId="{15A9D709-40D0-4767-B6A8-0DD9BEE0ADCF}" srcOrd="0" destOrd="0" presId="urn:microsoft.com/office/officeart/2005/8/layout/chevron2"/>
    <dgm:cxn modelId="{9AB6228E-D11C-424B-B17F-9196CF68AB4A}" type="presOf" srcId="{742D3E97-56F2-4261-A06B-04E025812EAF}" destId="{D5132329-1C0A-488F-9AAE-9B0AB8776125}" srcOrd="0" destOrd="0" presId="urn:microsoft.com/office/officeart/2005/8/layout/chevron2"/>
    <dgm:cxn modelId="{47599E97-97D0-4D82-808F-B42CE7BBB183}" type="presOf" srcId="{D8E0BFFD-9EE6-46FA-9D9B-09EB416521FB}" destId="{1D67A87D-1212-48C7-8F00-A1E9CB3E304A}" srcOrd="0" destOrd="0" presId="urn:microsoft.com/office/officeart/2005/8/layout/chevron2"/>
    <dgm:cxn modelId="{075FA2B7-1846-486D-80F0-F21B77C684F4}" srcId="{259AB391-E489-42B9-9DAD-E2BAE5E7E41D}" destId="{742D3E97-56F2-4261-A06B-04E025812EAF}" srcOrd="0" destOrd="0" parTransId="{12462882-1687-4A27-8E72-7B6149C2C978}" sibTransId="{D8924BC6-B4D9-4196-94E8-697011F5DA36}"/>
    <dgm:cxn modelId="{C03ECCC4-6EE9-49A1-B701-AD2E54988194}" srcId="{E097F3CC-79C1-444E-8E76-F372B3940F3D}" destId="{D8E0BFFD-9EE6-46FA-9D9B-09EB416521FB}" srcOrd="0" destOrd="0" parTransId="{EB2B7D37-74F6-4977-A503-02EC1F4144A3}" sibTransId="{1E945BD9-B8D2-42D1-BD9E-B5004764C898}"/>
    <dgm:cxn modelId="{E14424C5-CD99-4322-9A55-7B898D31F2A9}" srcId="{3875B3D6-1DB5-45F5-B503-BB647F5B138D}" destId="{259AB391-E489-42B9-9DAD-E2BAE5E7E41D}" srcOrd="0" destOrd="0" parTransId="{0890A5E0-BF9D-40AD-8B44-A94E342496B1}" sibTransId="{3D85E761-0FD9-4C9E-BBF0-03028760A46E}"/>
    <dgm:cxn modelId="{E9B306E7-8D94-4BC9-BF79-8958E2FA1B8A}" type="presOf" srcId="{259AB391-E489-42B9-9DAD-E2BAE5E7E41D}" destId="{2753AC7E-B3C6-418E-B3B3-9486323E9B39}" srcOrd="0" destOrd="0" presId="urn:microsoft.com/office/officeart/2005/8/layout/chevron2"/>
    <dgm:cxn modelId="{DFA011F1-A97E-4D0D-B9D8-3CC6117FEC68}" srcId="{3875B3D6-1DB5-45F5-B503-BB647F5B138D}" destId="{713CE70E-456F-4AE8-81C3-921A80FEF16C}" srcOrd="1" destOrd="0" parTransId="{23C4CC7F-413F-4CDB-A9EB-36454B6F9020}" sibTransId="{7D0C440E-84A9-45DF-BAD9-5A05984C29A4}"/>
    <dgm:cxn modelId="{F799C7BD-8BC9-48CB-A454-17490B24A38F}" type="presParOf" srcId="{5E5F3064-1F04-4EC1-8007-F852E068A562}" destId="{8A41257A-6136-40B6-90AA-9F0B3851A5C2}" srcOrd="0" destOrd="0" presId="urn:microsoft.com/office/officeart/2005/8/layout/chevron2"/>
    <dgm:cxn modelId="{F6DD47F5-9A39-48D6-8B59-BF34C39BBC9A}" type="presParOf" srcId="{8A41257A-6136-40B6-90AA-9F0B3851A5C2}" destId="{2753AC7E-B3C6-418E-B3B3-9486323E9B39}" srcOrd="0" destOrd="0" presId="urn:microsoft.com/office/officeart/2005/8/layout/chevron2"/>
    <dgm:cxn modelId="{341E43EA-0C8B-483F-8808-66B739F0CAF5}" type="presParOf" srcId="{8A41257A-6136-40B6-90AA-9F0B3851A5C2}" destId="{D5132329-1C0A-488F-9AAE-9B0AB8776125}" srcOrd="1" destOrd="0" presId="urn:microsoft.com/office/officeart/2005/8/layout/chevron2"/>
    <dgm:cxn modelId="{A1D2D910-65EB-408C-AE44-A4C9E1A40828}" type="presParOf" srcId="{5E5F3064-1F04-4EC1-8007-F852E068A562}" destId="{76A6E0C0-CD06-412A-BBCB-5ED0F1F69264}" srcOrd="1" destOrd="0" presId="urn:microsoft.com/office/officeart/2005/8/layout/chevron2"/>
    <dgm:cxn modelId="{C4D83127-6125-444F-85D0-9BDBEEBB4E8C}" type="presParOf" srcId="{5E5F3064-1F04-4EC1-8007-F852E068A562}" destId="{D10EF626-3D74-4648-8E86-1221CBE259FE}" srcOrd="2" destOrd="0" presId="urn:microsoft.com/office/officeart/2005/8/layout/chevron2"/>
    <dgm:cxn modelId="{83C0C0D4-E34A-44F2-A2C9-BF58C37B2BB0}" type="presParOf" srcId="{D10EF626-3D74-4648-8E86-1221CBE259FE}" destId="{0F61C428-92DA-46E4-A3FE-929C8B1FC96A}" srcOrd="0" destOrd="0" presId="urn:microsoft.com/office/officeart/2005/8/layout/chevron2"/>
    <dgm:cxn modelId="{92FFBC1D-D234-4072-BACC-6122C61DB409}" type="presParOf" srcId="{D10EF626-3D74-4648-8E86-1221CBE259FE}" destId="{460358BB-5AF8-40C7-9296-08C84CE25BCD}" srcOrd="1" destOrd="0" presId="urn:microsoft.com/office/officeart/2005/8/layout/chevron2"/>
    <dgm:cxn modelId="{ABCDEE9E-CCA3-4AC2-9EA0-8E7CA6EE6C41}" type="presParOf" srcId="{5E5F3064-1F04-4EC1-8007-F852E068A562}" destId="{DA57A952-D5C8-4ECD-A363-BF9BD52E9E9C}" srcOrd="3" destOrd="0" presId="urn:microsoft.com/office/officeart/2005/8/layout/chevron2"/>
    <dgm:cxn modelId="{72F6D13A-D6B3-41DF-9F98-3C91EC4F7FC8}" type="presParOf" srcId="{5E5F3064-1F04-4EC1-8007-F852E068A562}" destId="{FE3A6D7E-A325-4397-BD55-9B2BDF9E18EC}" srcOrd="4" destOrd="0" presId="urn:microsoft.com/office/officeart/2005/8/layout/chevron2"/>
    <dgm:cxn modelId="{FAD22A5C-AAC6-4FE2-A3D3-530DB0572FA9}" type="presParOf" srcId="{FE3A6D7E-A325-4397-BD55-9B2BDF9E18EC}" destId="{15A9D709-40D0-4767-B6A8-0DD9BEE0ADCF}" srcOrd="0" destOrd="0" presId="urn:microsoft.com/office/officeart/2005/8/layout/chevron2"/>
    <dgm:cxn modelId="{9B0B9556-2340-4025-9635-10D775BB10F3}" type="presParOf" srcId="{FE3A6D7E-A325-4397-BD55-9B2BDF9E18EC}" destId="{1D67A87D-1212-48C7-8F00-A1E9CB3E304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3AC7E-B3C6-418E-B3B3-9486323E9B39}">
      <dsp:nvSpPr>
        <dsp:cNvPr id="0" name=""/>
        <dsp:cNvSpPr/>
      </dsp:nvSpPr>
      <dsp:spPr>
        <a:xfrm rot="5400000">
          <a:off x="-154037" y="154606"/>
          <a:ext cx="1026914" cy="71883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1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1" y="359989"/>
        <a:ext cx="718839" cy="308075"/>
      </dsp:txXfrm>
    </dsp:sp>
    <dsp:sp modelId="{D5132329-1C0A-488F-9AAE-9B0AB8776125}">
      <dsp:nvSpPr>
        <dsp:cNvPr id="0" name=""/>
        <dsp:cNvSpPr/>
      </dsp:nvSpPr>
      <dsp:spPr>
        <a:xfrm rot="5400000">
          <a:off x="3471001" y="-2751591"/>
          <a:ext cx="667494" cy="61718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4100" b="1" kern="1200" dirty="0">
              <a:latin typeface="Bell MT" panose="02020503060305020303" pitchFamily="18" charset="0"/>
            </a:rPr>
            <a:t>Création du serveur</a:t>
          </a:r>
          <a:endParaRPr lang="fr-MA" sz="4100" b="1" kern="1200" dirty="0">
            <a:latin typeface="Bell MT" panose="02020503060305020303" pitchFamily="18" charset="0"/>
          </a:endParaRPr>
        </a:p>
      </dsp:txBody>
      <dsp:txXfrm rot="-5400000">
        <a:off x="718840" y="33154"/>
        <a:ext cx="6139233" cy="602326"/>
      </dsp:txXfrm>
    </dsp:sp>
    <dsp:sp modelId="{0F61C428-92DA-46E4-A3FE-929C8B1FC96A}">
      <dsp:nvSpPr>
        <dsp:cNvPr id="0" name=""/>
        <dsp:cNvSpPr/>
      </dsp:nvSpPr>
      <dsp:spPr>
        <a:xfrm rot="5400000">
          <a:off x="-154037" y="1031122"/>
          <a:ext cx="1026914" cy="718839"/>
        </a:xfrm>
        <a:prstGeom prst="chevron">
          <a:avLst/>
        </a:prstGeom>
        <a:gradFill rotWithShape="0">
          <a:gsLst>
            <a:gs pos="0">
              <a:schemeClr val="accent3">
                <a:hueOff val="-552472"/>
                <a:satOff val="-2717"/>
                <a:lumOff val="-18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52472"/>
                <a:satOff val="-2717"/>
                <a:lumOff val="-18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52472"/>
                <a:satOff val="-2717"/>
                <a:lumOff val="-18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552472"/>
              <a:satOff val="-2717"/>
              <a:lumOff val="-1810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2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1" y="1236505"/>
        <a:ext cx="718839" cy="308075"/>
      </dsp:txXfrm>
    </dsp:sp>
    <dsp:sp modelId="{460358BB-5AF8-40C7-9296-08C84CE25BCD}">
      <dsp:nvSpPr>
        <dsp:cNvPr id="0" name=""/>
        <dsp:cNvSpPr/>
      </dsp:nvSpPr>
      <dsp:spPr>
        <a:xfrm rot="5400000">
          <a:off x="3471001" y="-1875076"/>
          <a:ext cx="667494" cy="61718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52472"/>
              <a:satOff val="-2717"/>
              <a:lumOff val="-181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4100" b="1" kern="1200" dirty="0">
              <a:latin typeface="Bell MT" panose="02020503060305020303" pitchFamily="18" charset="0"/>
            </a:rPr>
            <a:t>Création des modèles</a:t>
          </a:r>
          <a:endParaRPr lang="fr-MA" sz="4100" b="1" kern="1200" dirty="0">
            <a:latin typeface="Bell MT" panose="02020503060305020303" pitchFamily="18" charset="0"/>
          </a:endParaRPr>
        </a:p>
      </dsp:txBody>
      <dsp:txXfrm rot="-5400000">
        <a:off x="718840" y="909669"/>
        <a:ext cx="6139233" cy="602326"/>
      </dsp:txXfrm>
    </dsp:sp>
    <dsp:sp modelId="{15A9D709-40D0-4767-B6A8-0DD9BEE0ADCF}">
      <dsp:nvSpPr>
        <dsp:cNvPr id="0" name=""/>
        <dsp:cNvSpPr/>
      </dsp:nvSpPr>
      <dsp:spPr>
        <a:xfrm rot="5400000">
          <a:off x="-154037" y="1907637"/>
          <a:ext cx="1026914" cy="718839"/>
        </a:xfrm>
        <a:prstGeom prst="chevron">
          <a:avLst/>
        </a:prstGeom>
        <a:gradFill rotWithShape="0">
          <a:gsLst>
            <a:gs pos="0">
              <a:schemeClr val="accent3">
                <a:hueOff val="-1104944"/>
                <a:satOff val="-5435"/>
                <a:lumOff val="-362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104944"/>
                <a:satOff val="-5435"/>
                <a:lumOff val="-362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104944"/>
                <a:satOff val="-5435"/>
                <a:lumOff val="-362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1104944"/>
              <a:satOff val="-5435"/>
              <a:lumOff val="-362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3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1" y="2113020"/>
        <a:ext cx="718839" cy="308075"/>
      </dsp:txXfrm>
    </dsp:sp>
    <dsp:sp modelId="{1D67A87D-1212-48C7-8F00-A1E9CB3E304A}">
      <dsp:nvSpPr>
        <dsp:cNvPr id="0" name=""/>
        <dsp:cNvSpPr/>
      </dsp:nvSpPr>
      <dsp:spPr>
        <a:xfrm rot="5400000">
          <a:off x="3471001" y="-998560"/>
          <a:ext cx="667494" cy="61718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104944"/>
              <a:satOff val="-5435"/>
              <a:lumOff val="-362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4100" b="1" kern="1200" dirty="0">
              <a:latin typeface="Bell MT" panose="02020503060305020303" pitchFamily="18" charset="0"/>
            </a:rPr>
            <a:t>Création des contrôleurs</a:t>
          </a:r>
          <a:endParaRPr lang="fr-MA" sz="4100" b="1" kern="1200" dirty="0">
            <a:latin typeface="Bell MT" panose="02020503060305020303" pitchFamily="18" charset="0"/>
          </a:endParaRPr>
        </a:p>
      </dsp:txBody>
      <dsp:txXfrm rot="-5400000">
        <a:off x="718840" y="1786185"/>
        <a:ext cx="6139233" cy="602326"/>
      </dsp:txXfrm>
    </dsp:sp>
    <dsp:sp modelId="{6FC635CC-4D6E-4F18-ADCD-E677BC416F92}">
      <dsp:nvSpPr>
        <dsp:cNvPr id="0" name=""/>
        <dsp:cNvSpPr/>
      </dsp:nvSpPr>
      <dsp:spPr>
        <a:xfrm rot="5400000">
          <a:off x="-154037" y="2784153"/>
          <a:ext cx="1026914" cy="718839"/>
        </a:xfrm>
        <a:prstGeom prst="chevron">
          <a:avLst/>
        </a:prstGeom>
        <a:gradFill rotWithShape="0">
          <a:gsLst>
            <a:gs pos="0">
              <a:schemeClr val="accent3">
                <a:hueOff val="-1657417"/>
                <a:satOff val="-8152"/>
                <a:lumOff val="-54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657417"/>
                <a:satOff val="-8152"/>
                <a:lumOff val="-54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657417"/>
                <a:satOff val="-8152"/>
                <a:lumOff val="-54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1657417"/>
              <a:satOff val="-8152"/>
              <a:lumOff val="-5431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4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1" y="2989536"/>
        <a:ext cx="718839" cy="308075"/>
      </dsp:txXfrm>
    </dsp:sp>
    <dsp:sp modelId="{28F0621E-D45D-4452-AAFE-DCFBCAE83F71}">
      <dsp:nvSpPr>
        <dsp:cNvPr id="0" name=""/>
        <dsp:cNvSpPr/>
      </dsp:nvSpPr>
      <dsp:spPr>
        <a:xfrm rot="5400000">
          <a:off x="3471001" y="-122045"/>
          <a:ext cx="667494" cy="61718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657417"/>
              <a:satOff val="-8152"/>
              <a:lumOff val="-543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1592" tIns="26035" rIns="26035" bIns="2603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4100" b="1" kern="1200" dirty="0">
              <a:latin typeface="Bell MT" panose="02020503060305020303" pitchFamily="18" charset="0"/>
            </a:rPr>
            <a:t>Création des routes</a:t>
          </a:r>
          <a:endParaRPr lang="fr-MA" sz="4100" b="1" kern="1200" dirty="0">
            <a:latin typeface="Bell MT" panose="02020503060305020303" pitchFamily="18" charset="0"/>
          </a:endParaRPr>
        </a:p>
      </dsp:txBody>
      <dsp:txXfrm rot="-5400000">
        <a:off x="718840" y="2662700"/>
        <a:ext cx="6139233" cy="60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3AC7E-B3C6-418E-B3B3-9486323E9B39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1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0" y="473847"/>
        <a:ext cx="945118" cy="405050"/>
      </dsp:txXfrm>
    </dsp:sp>
    <dsp:sp modelId="{D5132329-1C0A-488F-9AAE-9B0AB8776125}">
      <dsp:nvSpPr>
        <dsp:cNvPr id="0" name=""/>
        <dsp:cNvSpPr/>
      </dsp:nvSpPr>
      <dsp:spPr>
        <a:xfrm rot="5400000">
          <a:off x="3479082" y="-2532676"/>
          <a:ext cx="877609" cy="5945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latin typeface="Bell MT" panose="02020503060305020303" pitchFamily="18" charset="0"/>
            </a:rPr>
            <a:t>Lier le frontend au backend</a:t>
          </a:r>
          <a:endParaRPr lang="fr-MA" sz="3600" b="1" kern="1200" dirty="0">
            <a:latin typeface="Bell MT" panose="02020503060305020303" pitchFamily="18" charset="0"/>
          </a:endParaRPr>
        </a:p>
      </dsp:txBody>
      <dsp:txXfrm rot="-5400000">
        <a:off x="945118" y="44129"/>
        <a:ext cx="5902697" cy="791927"/>
      </dsp:txXfrm>
    </dsp:sp>
    <dsp:sp modelId="{0F61C428-92DA-46E4-A3FE-929C8B1FC96A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gradFill rotWithShape="0">
          <a:gsLst>
            <a:gs pos="0">
              <a:schemeClr val="accent3">
                <a:hueOff val="-828708"/>
                <a:satOff val="-4076"/>
                <a:lumOff val="-27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828708"/>
                <a:satOff val="-4076"/>
                <a:lumOff val="-27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828708"/>
                <a:satOff val="-4076"/>
                <a:lumOff val="-27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828708"/>
              <a:satOff val="-4076"/>
              <a:lumOff val="-271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2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0" y="1626274"/>
        <a:ext cx="945118" cy="405050"/>
      </dsp:txXfrm>
    </dsp:sp>
    <dsp:sp modelId="{460358BB-5AF8-40C7-9296-08C84CE25BCD}">
      <dsp:nvSpPr>
        <dsp:cNvPr id="0" name=""/>
        <dsp:cNvSpPr/>
      </dsp:nvSpPr>
      <dsp:spPr>
        <a:xfrm rot="5400000">
          <a:off x="3479082" y="-1380248"/>
          <a:ext cx="877609" cy="5945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828708"/>
              <a:satOff val="-4076"/>
              <a:lumOff val="-27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latin typeface="Bell MT" panose="02020503060305020303" pitchFamily="18" charset="0"/>
            </a:rPr>
            <a:t>Création des composants</a:t>
          </a:r>
          <a:endParaRPr lang="fr-MA" sz="3600" b="1" kern="1200" dirty="0">
            <a:latin typeface="Bell MT" panose="02020503060305020303" pitchFamily="18" charset="0"/>
          </a:endParaRPr>
        </a:p>
      </dsp:txBody>
      <dsp:txXfrm rot="-5400000">
        <a:off x="945118" y="1196557"/>
        <a:ext cx="5902697" cy="791927"/>
      </dsp:txXfrm>
    </dsp:sp>
    <dsp:sp modelId="{15A9D709-40D0-4767-B6A8-0DD9BEE0ADCF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gradFill rotWithShape="0">
          <a:gsLst>
            <a:gs pos="0">
              <a:schemeClr val="accent3">
                <a:hueOff val="-1657417"/>
                <a:satOff val="-8152"/>
                <a:lumOff val="-543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657417"/>
                <a:satOff val="-8152"/>
                <a:lumOff val="-543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657417"/>
                <a:satOff val="-8152"/>
                <a:lumOff val="-543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-1657417"/>
              <a:satOff val="-8152"/>
              <a:lumOff val="-5431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latin typeface="Algerian" panose="04020705040A02060702" pitchFamily="82" charset="0"/>
            </a:rPr>
            <a:t>3</a:t>
          </a:r>
          <a:endParaRPr lang="fr-MA" sz="1800" b="1" kern="1200" dirty="0">
            <a:latin typeface="Algerian" panose="04020705040A02060702" pitchFamily="82" charset="0"/>
          </a:endParaRPr>
        </a:p>
      </dsp:txBody>
      <dsp:txXfrm rot="-5400000">
        <a:off x="0" y="2778702"/>
        <a:ext cx="945118" cy="405050"/>
      </dsp:txXfrm>
    </dsp:sp>
    <dsp:sp modelId="{1D67A87D-1212-48C7-8F00-A1E9CB3E304A}">
      <dsp:nvSpPr>
        <dsp:cNvPr id="0" name=""/>
        <dsp:cNvSpPr/>
      </dsp:nvSpPr>
      <dsp:spPr>
        <a:xfrm rot="5400000">
          <a:off x="3479082" y="-227821"/>
          <a:ext cx="877609" cy="59455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657417"/>
              <a:satOff val="-8152"/>
              <a:lumOff val="-543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latin typeface="Bell MT" panose="02020503060305020303" pitchFamily="18" charset="0"/>
            </a:rPr>
            <a:t>Les Hook utilisés</a:t>
          </a:r>
          <a:endParaRPr lang="fr-MA" sz="3600" b="1" kern="1200" dirty="0">
            <a:latin typeface="Bell MT" panose="02020503060305020303" pitchFamily="18" charset="0"/>
          </a:endParaRPr>
        </a:p>
      </dsp:txBody>
      <dsp:txXfrm rot="-5400000">
        <a:off x="945118" y="2348984"/>
        <a:ext cx="5902697" cy="791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A704F7-8A92-4DA4-A3B8-4CD090B05A89}" type="datetime1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72F0-1834-41C2-A9D3-0246B5F6C208}" type="datetime1">
              <a:rPr lang="fr-FR" smtClean="0"/>
              <a:pPr/>
              <a:t>10/01/2024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34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32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9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52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55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87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622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88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08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78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434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124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16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Espace réservé de la date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42" name="Espace réservé du pied de page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3" name="Espace réservé du numéro de diapositive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appropri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Espace réservé de la date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f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’image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Espace réservé d’image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Espace réservé d’image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Espace réservé d’image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4" name="Espace réservé de la date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25" name="Espace réservé du pied de page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6" name="Espace réservé du numéro de diapositive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Espace réservé de la date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22" name="Espace réservé du pied de page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u numéro de diapositive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Espace réservé de la date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quatre conten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1" name="Espace réservé de la date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22" name="Espace réservé du pied de page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3" name="Espace réservé du numéro de diapositive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de gauch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e la date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e central avec bordure supérieur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e centr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e la date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9" name="Espace réservé du pied de page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e contenu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sp>
        <p:nvSpPr>
          <p:cNvPr id="21" name="Espace réservé d’image en lig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2" name="Espace réservé d’image en lig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3" name="Espace réservé d’image en lig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4" name="Espace réservé d’image en lig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5" name="Espace réservé de la date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26" name="Espace réservé du pied de page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7" name="Espace réservé du numéro de diapositive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quatre imag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sp>
        <p:nvSpPr>
          <p:cNvPr id="21" name="Espace réservé d’image en lig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2" name="Espace réservé d’image en lig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3" name="Espace réservé d’image en lig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24" name="Espace réservé d’image en lig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fr-FR" noProof="0"/>
              <a:t>Cliquez sur l'icône pour ajouter une image en ligne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30" name="Espace réservé de la date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31" name="Espace réservé du pied de page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32" name="Espace réservé du numéro de diapositive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29/07/20XX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ixabay.com/fr/illustrations/sourire-smiley-clin-d-%C5%93il-bien-2352472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320900-3531-80EC-C48B-8FFFB4000052}"/>
              </a:ext>
            </a:extLst>
          </p:cNvPr>
          <p:cNvSpPr/>
          <p:nvPr/>
        </p:nvSpPr>
        <p:spPr>
          <a:xfrm>
            <a:off x="838199" y="644055"/>
            <a:ext cx="5600699" cy="2136013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26239"/>
            <a:ext cx="5600698" cy="2136013"/>
          </a:xfrm>
          <a:ln>
            <a:noFill/>
            <a:prstDash val="lgDashDotDot"/>
          </a:ln>
        </p:spPr>
        <p:txBody>
          <a:bodyPr rtlCol="0">
            <a:normAutofit/>
          </a:bodyPr>
          <a:lstStyle/>
          <a:p>
            <a:pPr algn="ctr" rtl="0"/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Aptos Narrow" panose="020B0004020202020204" pitchFamily="34" charset="0"/>
              </a:rPr>
              <a:t>Conception et réalisation d’une application web de e-commerce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02" y="4060678"/>
            <a:ext cx="5739882" cy="1784147"/>
          </a:xfrm>
        </p:spPr>
        <p:txBody>
          <a:bodyPr rtlCol="0">
            <a:normAutofit/>
          </a:bodyPr>
          <a:lstStyle/>
          <a:p>
            <a:pPr rtl="0"/>
            <a:r>
              <a:rPr lang="fr-FR" b="1" u="sng" dirty="0">
                <a:solidFill>
                  <a:schemeClr val="tx1"/>
                </a:solidFill>
              </a:rPr>
              <a:t>Présenté par</a:t>
            </a:r>
            <a:r>
              <a:rPr lang="fr-FR" dirty="0"/>
              <a:t>: </a:t>
            </a:r>
          </a:p>
          <a:p>
            <a:pPr rtl="0"/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OKOUYI KONGO Laurent Franck Noël</a:t>
            </a:r>
          </a:p>
          <a:p>
            <a:pPr rtl="0"/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NZAHA Marouane</a:t>
            </a:r>
          </a:p>
          <a:p>
            <a:pPr rtl="0"/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ASFAJ Ayoub</a:t>
            </a:r>
          </a:p>
          <a:p>
            <a:pPr rtl="0"/>
            <a:endParaRPr lang="fr-F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Demi-cadre 3">
            <a:extLst>
              <a:ext uri="{FF2B5EF4-FFF2-40B4-BE49-F238E27FC236}">
                <a16:creationId xmlns:a16="http://schemas.microsoft.com/office/drawing/2014/main" id="{F05E0F59-3F90-A010-D585-3B2A48AE195A}"/>
              </a:ext>
            </a:extLst>
          </p:cNvPr>
          <p:cNvSpPr/>
          <p:nvPr/>
        </p:nvSpPr>
        <p:spPr>
          <a:xfrm>
            <a:off x="495299" y="277864"/>
            <a:ext cx="685799" cy="783772"/>
          </a:xfrm>
          <a:prstGeom prst="half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tx1"/>
              </a:solidFill>
            </a:endParaRPr>
          </a:p>
        </p:txBody>
      </p:sp>
      <p:sp>
        <p:nvSpPr>
          <p:cNvPr id="5" name="Demi-cadre 4">
            <a:extLst>
              <a:ext uri="{FF2B5EF4-FFF2-40B4-BE49-F238E27FC236}">
                <a16:creationId xmlns:a16="http://schemas.microsoft.com/office/drawing/2014/main" id="{4A7E1DAC-EDCE-2D17-CD8D-DF805877FE2E}"/>
              </a:ext>
            </a:extLst>
          </p:cNvPr>
          <p:cNvSpPr/>
          <p:nvPr/>
        </p:nvSpPr>
        <p:spPr>
          <a:xfrm rot="10800000">
            <a:off x="6096000" y="2370366"/>
            <a:ext cx="685799" cy="783772"/>
          </a:xfrm>
          <a:prstGeom prst="half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tx1"/>
              </a:solidFill>
            </a:endParaRP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D7FABDEE-D7D8-4BB3-9C92-60B0C1952B46}"/>
              </a:ext>
            </a:extLst>
          </p:cNvPr>
          <p:cNvSpPr txBox="1">
            <a:spLocks/>
          </p:cNvSpPr>
          <p:nvPr/>
        </p:nvSpPr>
        <p:spPr>
          <a:xfrm>
            <a:off x="5299727" y="5554495"/>
            <a:ext cx="3820419" cy="783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>
                <a:solidFill>
                  <a:schemeClr val="tx1"/>
                </a:solidFill>
              </a:rPr>
              <a:t>Encadré par</a:t>
            </a:r>
            <a:r>
              <a:rPr lang="fr-FR" dirty="0"/>
              <a:t>: </a:t>
            </a:r>
          </a:p>
          <a:p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Pr. Soufiane El </a:t>
            </a:r>
            <a:r>
              <a:rPr lang="fr-FR" dirty="0" err="1">
                <a:latin typeface="Aharoni" panose="02010803020104030203" pitchFamily="2" charset="-79"/>
                <a:cs typeface="Aharoni" panose="02010803020104030203" pitchFamily="2" charset="-79"/>
              </a:rPr>
              <a:t>Moumni</a:t>
            </a:r>
            <a:endParaRPr lang="fr-F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Résultat d’images pour emsi maroc">
            <a:extLst>
              <a:ext uri="{FF2B5EF4-FFF2-40B4-BE49-F238E27FC236}">
                <a16:creationId xmlns:a16="http://schemas.microsoft.com/office/drawing/2014/main" id="{3CA24ABD-4B12-663B-ECC6-F00134CB8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5" b="13577"/>
          <a:stretch/>
        </p:blipFill>
        <p:spPr bwMode="auto">
          <a:xfrm>
            <a:off x="7429500" y="2207288"/>
            <a:ext cx="39243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1DEAC-595B-177D-8DAE-ED2621E5DCD1}"/>
              </a:ext>
            </a:extLst>
          </p:cNvPr>
          <p:cNvSpPr/>
          <p:nvPr/>
        </p:nvSpPr>
        <p:spPr>
          <a:xfrm>
            <a:off x="0" y="0"/>
            <a:ext cx="12192000" cy="702100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FF4AF7-F876-8768-2717-A3DD4B4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683" y="0"/>
            <a:ext cx="5684520" cy="1284514"/>
          </a:xfrm>
        </p:spPr>
        <p:txBody>
          <a:bodyPr>
            <a:noAutofit/>
          </a:bodyPr>
          <a:lstStyle/>
          <a:p>
            <a:r>
              <a:rPr lang="fr-FR" sz="1400" dirty="0"/>
              <a:t>Cas d’utilisations « Gérer les utilisateurs » et « Gérer les administrateurs de l’acteur Administrateur</a:t>
            </a:r>
            <a:endParaRPr lang="fr-MA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A1D107-5E12-6E74-6EBF-2B077CCA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10</a:t>
            </a:fld>
            <a:endParaRPr lang="fr-FR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D5AC410-710E-332D-340C-A349AD9C0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55" r="1677"/>
          <a:stretch/>
        </p:blipFill>
        <p:spPr>
          <a:xfrm>
            <a:off x="317682" y="1924216"/>
            <a:ext cx="11362784" cy="461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0405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EE6AF292-04D1-4F88-7190-B3C90615F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/>
          <a:p>
            <a:r>
              <a:rPr lang="fr-FR" sz="4600" u="sng" dirty="0">
                <a:latin typeface="Bell MT" panose="02020503060305020303" pitchFamily="18" charset="0"/>
              </a:rPr>
              <a:t>Diagramme de classes</a:t>
            </a:r>
            <a:endParaRPr lang="fr-MA" sz="4600" u="sng" dirty="0">
              <a:latin typeface="Bell MT" panose="02020503060305020303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E644A45-D70A-AA7A-C4FB-A72983483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2" y="1312132"/>
            <a:ext cx="4196082" cy="366259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Définition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Définition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interactions entre les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classes 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9409AC4E-82F1-EDFD-BC85-8F58FCB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22619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88B861-9853-D43D-4165-89186035DFAC}"/>
              </a:ext>
            </a:extLst>
          </p:cNvPr>
          <p:cNvSpPr/>
          <p:nvPr/>
        </p:nvSpPr>
        <p:spPr>
          <a:xfrm>
            <a:off x="0" y="0"/>
            <a:ext cx="12192000" cy="702100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593782-13CA-C6EB-F1FF-DF84131D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397" y="-516256"/>
            <a:ext cx="5684520" cy="1305562"/>
          </a:xfrm>
        </p:spPr>
        <p:txBody>
          <a:bodyPr/>
          <a:lstStyle/>
          <a:p>
            <a:r>
              <a:rPr lang="fr-FR" u="sng" dirty="0">
                <a:latin typeface="Bell MT" panose="02020503060305020303" pitchFamily="18" charset="0"/>
              </a:rPr>
              <a:t>Diagramme de classe</a:t>
            </a:r>
            <a:endParaRPr lang="fr-MA" u="sng" dirty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D71BCE-13A8-0FF3-E842-F448C72D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12</a:t>
            </a:fld>
            <a:endParaRPr lang="fr-FR" noProof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DA07EBF-D73C-6C0F-59C4-8F837922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28" y="789306"/>
            <a:ext cx="10580914" cy="599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4612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EE6AF292-04D1-4F88-7190-B3C90615F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/>
          <a:p>
            <a:r>
              <a:rPr lang="fr-FR" sz="4600" u="sng" dirty="0">
                <a:latin typeface="Bell MT" panose="02020503060305020303" pitchFamily="18" charset="0"/>
              </a:rPr>
              <a:t>Diagramme de séquence</a:t>
            </a:r>
            <a:endParaRPr lang="fr-MA" sz="4600" u="sng" dirty="0">
              <a:latin typeface="Bell MT" panose="02020503060305020303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E644A45-D70A-AA7A-C4FB-A72983483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2" y="1312132"/>
            <a:ext cx="4196082" cy="366259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détailler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 processus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d’exécution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d’un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montrant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interactions entre les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acteurs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9409AC4E-82F1-EDFD-BC85-8F58FCB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93946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3C064-EDC0-8282-1090-B78C51D90DCB}"/>
              </a:ext>
            </a:extLst>
          </p:cNvPr>
          <p:cNvSpPr/>
          <p:nvPr/>
        </p:nvSpPr>
        <p:spPr>
          <a:xfrm>
            <a:off x="0" y="0"/>
            <a:ext cx="12192000" cy="702100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DCBEC9-0691-6533-14F1-FEE72755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624" y="255077"/>
            <a:ext cx="7348945" cy="461202"/>
          </a:xfrm>
        </p:spPr>
        <p:txBody>
          <a:bodyPr>
            <a:noAutofit/>
          </a:bodyPr>
          <a:lstStyle/>
          <a:p>
            <a:r>
              <a:rPr lang="fr-FR" sz="1800" u="sng" dirty="0">
                <a:latin typeface="Bell MT" panose="02020503060305020303" pitchFamily="18" charset="0"/>
              </a:rPr>
              <a:t>Diagramme de séquence du cas d’utilisation </a:t>
            </a:r>
            <a:br>
              <a:rPr lang="fr-FR" sz="1800" u="sng" dirty="0">
                <a:latin typeface="Bell MT" panose="02020503060305020303" pitchFamily="18" charset="0"/>
              </a:rPr>
            </a:br>
            <a:r>
              <a:rPr lang="fr-FR" sz="1800" u="sng" dirty="0">
                <a:latin typeface="Bell MT" panose="02020503060305020303" pitchFamily="18" charset="0"/>
              </a:rPr>
              <a:t>« Création d’un compte utilisateur »</a:t>
            </a:r>
            <a:endParaRPr lang="fr-MA" sz="1800" u="sng" dirty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C8CE2A-8017-17CC-43FC-D5C3BF4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14</a:t>
            </a:fld>
            <a:endParaRPr lang="fr-FR" noProof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B480304-EFB7-B398-2335-8F0F6E0DC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26" y="1174631"/>
            <a:ext cx="7090243" cy="5400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9221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EE6AF292-04D1-4F88-7190-B3C90615F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/>
          <a:p>
            <a:r>
              <a:rPr lang="fr-FR" sz="4600" u="sng" dirty="0">
                <a:latin typeface="Bell MT" panose="02020503060305020303" pitchFamily="18" charset="0"/>
              </a:rPr>
              <a:t>Diagramme de d’activité</a:t>
            </a:r>
            <a:endParaRPr lang="fr-MA" sz="4600" u="sng" dirty="0">
              <a:latin typeface="Bell MT" panose="02020503060305020303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E644A45-D70A-AA7A-C4FB-A72983483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2" y="1312132"/>
            <a:ext cx="4196082" cy="366259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a pour but de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montrer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detail le schema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d’exécution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d’un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ne montre pas les interactions entre les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acteurs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 montre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 point de depart, les conditions et le point final d’un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9409AC4E-82F1-EDFD-BC85-8F58FCB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74538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FD41BA-09C2-D687-1AF7-AF64B3D13BB2}"/>
              </a:ext>
            </a:extLst>
          </p:cNvPr>
          <p:cNvSpPr/>
          <p:nvPr/>
        </p:nvSpPr>
        <p:spPr>
          <a:xfrm>
            <a:off x="0" y="0"/>
            <a:ext cx="12192000" cy="702100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0334AE-1AD7-91F4-A9F8-7989984A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-224158"/>
            <a:ext cx="5684520" cy="1305562"/>
          </a:xfrm>
        </p:spPr>
        <p:txBody>
          <a:bodyPr>
            <a:normAutofit/>
          </a:bodyPr>
          <a:lstStyle/>
          <a:p>
            <a:r>
              <a:rPr lang="fr-FR" sz="1800" u="sng" dirty="0">
                <a:latin typeface="Bell MT" panose="02020503060305020303" pitchFamily="18" charset="0"/>
              </a:rPr>
              <a:t>Diagramme d’activité du cas d’utilisation </a:t>
            </a:r>
            <a:br>
              <a:rPr lang="fr-FR" sz="1800" u="sng" dirty="0">
                <a:latin typeface="Bell MT" panose="02020503060305020303" pitchFamily="18" charset="0"/>
              </a:rPr>
            </a:br>
            <a:r>
              <a:rPr lang="fr-FR" sz="1800" u="sng" dirty="0">
                <a:latin typeface="Bell MT" panose="02020503060305020303" pitchFamily="18" charset="0"/>
              </a:rPr>
              <a:t>« Authentification »</a:t>
            </a:r>
            <a:endParaRPr lang="fr-MA" sz="1800" u="sng" dirty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A6F9BE-073A-E77F-90D7-FD19F252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16</a:t>
            </a:fld>
            <a:endParaRPr lang="fr-FR" noProof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C674E28-3BD4-8ABC-480D-3D28A42B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9335" r="13790" b="24255"/>
          <a:stretch/>
        </p:blipFill>
        <p:spPr bwMode="auto">
          <a:xfrm>
            <a:off x="1458686" y="1304474"/>
            <a:ext cx="8904513" cy="523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7592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5" y="2776219"/>
            <a:ext cx="5684520" cy="1305562"/>
          </a:xfrm>
        </p:spPr>
        <p:txBody>
          <a:bodyPr rtlCol="0">
            <a:normAutofit/>
          </a:bodyPr>
          <a:lstStyle/>
          <a:p>
            <a:pPr rtl="0"/>
            <a:r>
              <a:rPr lang="fr-FR" sz="6000" i="1" dirty="0">
                <a:latin typeface="Bell MT" panose="02020503060305020303" pitchFamily="18" charset="0"/>
              </a:rPr>
              <a:t>Réalisation</a:t>
            </a:r>
            <a:r>
              <a:rPr lang="fr-FR" sz="60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732366"/>
      </p:ext>
    </p:extLst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56612-53F4-2E44-125E-DAD3FB51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826" y="0"/>
            <a:ext cx="5684520" cy="1305562"/>
          </a:xfrm>
        </p:spPr>
        <p:txBody>
          <a:bodyPr/>
          <a:lstStyle/>
          <a:p>
            <a:r>
              <a:rPr lang="fr-FR" u="sng" dirty="0">
                <a:latin typeface="Bell MT" panose="02020503060305020303" pitchFamily="18" charset="0"/>
              </a:rPr>
              <a:t>Le backend</a:t>
            </a:r>
            <a:endParaRPr lang="fr-MA" u="sng" dirty="0">
              <a:latin typeface="Bell MT" panose="02020503060305020303" pitchFamily="18" charset="0"/>
            </a:endParaRP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B5E566FF-79A7-D982-1363-72A1C6EFE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150244"/>
              </p:ext>
            </p:extLst>
          </p:nvPr>
        </p:nvGraphicFramePr>
        <p:xfrm>
          <a:off x="2569029" y="2177143"/>
          <a:ext cx="689065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CCED71-4844-4880-586E-026C9BC9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13392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53AC7E-B3C6-418E-B3B3-9486323E9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753AC7E-B3C6-418E-B3B3-9486323E9B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132329-1C0A-488F-9AAE-9B0AB8776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D5132329-1C0A-488F-9AAE-9B0AB8776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61C428-92DA-46E4-A3FE-929C8B1F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0F61C428-92DA-46E4-A3FE-929C8B1F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0358BB-5AF8-40C7-9296-08C84CE25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460358BB-5AF8-40C7-9296-08C84CE25B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A9D709-40D0-4767-B6A8-0DD9BEE0A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5A9D709-40D0-4767-B6A8-0DD9BEE0A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67A87D-1212-48C7-8F00-A1E9CB3E3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D67A87D-1212-48C7-8F00-A1E9CB3E3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FC635CC-4D6E-4F18-ADCD-E677BC416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FC635CC-4D6E-4F18-ADCD-E677BC416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8F0621E-D45D-4452-AAFE-DCFBCAE83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28F0621E-D45D-4452-AAFE-DCFBCAE83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56612-53F4-2E44-125E-DAD3FB51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826" y="0"/>
            <a:ext cx="5684520" cy="1305562"/>
          </a:xfrm>
        </p:spPr>
        <p:txBody>
          <a:bodyPr/>
          <a:lstStyle/>
          <a:p>
            <a:r>
              <a:rPr lang="fr-FR" u="sng" dirty="0">
                <a:latin typeface="Bell MT" panose="02020503060305020303" pitchFamily="18" charset="0"/>
              </a:rPr>
              <a:t>Le frontend</a:t>
            </a:r>
            <a:endParaRPr lang="fr-MA" u="sng" dirty="0">
              <a:latin typeface="Bell MT" panose="02020503060305020303" pitchFamily="18" charset="0"/>
            </a:endParaRP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B5E566FF-79A7-D982-1363-72A1C6EFE6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914750"/>
              </p:ext>
            </p:extLst>
          </p:nvPr>
        </p:nvGraphicFramePr>
        <p:xfrm>
          <a:off x="2569029" y="2177143"/>
          <a:ext cx="689065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CCED71-4844-4880-586E-026C9BC9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44153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53AC7E-B3C6-418E-B3B3-9486323E9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2753AC7E-B3C6-418E-B3B3-9486323E9B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132329-1C0A-488F-9AAE-9B0AB8776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D5132329-1C0A-488F-9AAE-9B0AB8776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61C428-92DA-46E4-A3FE-929C8B1F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0F61C428-92DA-46E4-A3FE-929C8B1F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0358BB-5AF8-40C7-9296-08C84CE25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460358BB-5AF8-40C7-9296-08C84CE25B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A9D709-40D0-4767-B6A8-0DD9BEE0A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5A9D709-40D0-4767-B6A8-0DD9BEE0A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67A87D-1212-48C7-8F00-A1E9CB3E3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1D67A87D-1212-48C7-8F00-A1E9CB3E3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/>
          <a:lstStyle/>
          <a:p>
            <a:pPr rtl="0"/>
            <a:r>
              <a:rPr lang="fr-FR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DF4BB2-624B-43EE-8846-5659141C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2595562"/>
            <a:ext cx="5684520" cy="31810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Définition des besoins 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utilisés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  <a:p>
            <a:pPr marL="285750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F0DADF7-71F8-49DA-8F56-3DE812A6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6750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5" y="2776219"/>
            <a:ext cx="5684520" cy="1305562"/>
          </a:xfrm>
        </p:spPr>
        <p:txBody>
          <a:bodyPr rtlCol="0">
            <a:normAutofit/>
          </a:bodyPr>
          <a:lstStyle/>
          <a:p>
            <a:pPr rtl="0"/>
            <a:r>
              <a:rPr lang="fr-FR" sz="6000" i="1" dirty="0">
                <a:latin typeface="Bell MT" panose="02020503060305020303" pitchFamily="18" charset="0"/>
              </a:rPr>
              <a:t>Simulation</a:t>
            </a:r>
            <a:endParaRPr lang="fr-FR" sz="6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92568"/>
      </p:ext>
    </p:extLst>
  </p:cSld>
  <p:clrMapOvr>
    <a:masterClrMapping/>
  </p:clrMapOvr>
  <p:transition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ie Administration">
            <a:hlinkClick r:id="" action="ppaction://media"/>
            <a:extLst>
              <a:ext uri="{FF2B5EF4-FFF2-40B4-BE49-F238E27FC236}">
                <a16:creationId xmlns:a16="http://schemas.microsoft.com/office/drawing/2014/main" id="{F987DF0F-9F79-44DC-E945-14D1A94AC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365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C9E43-877F-E9C8-5791-494D0F09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886" y="572042"/>
            <a:ext cx="550163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i="1" u="sng" dirty="0">
                <a:latin typeface="Bell MT" panose="02020503060305020303" pitchFamily="18" charset="0"/>
              </a:rPr>
              <a:t>Conclusion et   Perspectives</a:t>
            </a:r>
            <a:endParaRPr lang="fr-MA" i="1" u="sng" dirty="0">
              <a:latin typeface="Bell MT" panose="02020503060305020303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F22EEC-F667-BACF-FA10-8FEB0D168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2963499"/>
            <a:ext cx="5501639" cy="232695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projet a été un véritable challenge car il fallait faire beaucoup de recherches pour pouvoir le mener à bien. Nous avons respecté le cahier de charge en réalisant toutes les fonctionnalités demandées.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Cependant d’autres aspects tels que l’aspect visuel, la fonction de recherche ainsi qu’un espace commentaire sont à améliorer ou à ajouter. Ces derniers feront l’objet de notre prochaine étape</a:t>
            </a:r>
            <a:endParaRPr lang="fr-M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364EE-D7A6-3E31-CE0A-D9281858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5" name="Demi-cadre 4">
            <a:extLst>
              <a:ext uri="{FF2B5EF4-FFF2-40B4-BE49-F238E27FC236}">
                <a16:creationId xmlns:a16="http://schemas.microsoft.com/office/drawing/2014/main" id="{5419F966-A6B7-DA87-EEB2-B48D03B01BF3}"/>
              </a:ext>
            </a:extLst>
          </p:cNvPr>
          <p:cNvSpPr/>
          <p:nvPr/>
        </p:nvSpPr>
        <p:spPr>
          <a:xfrm>
            <a:off x="4974771" y="2647813"/>
            <a:ext cx="487679" cy="631372"/>
          </a:xfrm>
          <a:prstGeom prst="half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tx1"/>
              </a:solidFill>
            </a:endParaRPr>
          </a:p>
        </p:txBody>
      </p:sp>
      <p:sp>
        <p:nvSpPr>
          <p:cNvPr id="6" name="Demi-cadre 5">
            <a:extLst>
              <a:ext uri="{FF2B5EF4-FFF2-40B4-BE49-F238E27FC236}">
                <a16:creationId xmlns:a16="http://schemas.microsoft.com/office/drawing/2014/main" id="{C7ED83D7-E35F-D639-1591-FCA5BF3A808C}"/>
              </a:ext>
            </a:extLst>
          </p:cNvPr>
          <p:cNvSpPr/>
          <p:nvPr/>
        </p:nvSpPr>
        <p:spPr>
          <a:xfrm rot="10800000">
            <a:off x="10500360" y="4960396"/>
            <a:ext cx="487679" cy="631372"/>
          </a:xfrm>
          <a:prstGeom prst="half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951371"/>
      </p:ext>
    </p:extLst>
  </p:cSld>
  <p:clrMapOvr>
    <a:masterClrMapping/>
  </p:clrMapOvr>
  <p:transition>
    <p:check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9C7844-224A-B2A6-3A09-A84D1B2FD8B6}"/>
              </a:ext>
            </a:extLst>
          </p:cNvPr>
          <p:cNvSpPr/>
          <p:nvPr/>
        </p:nvSpPr>
        <p:spPr>
          <a:xfrm>
            <a:off x="6096000" y="-103366"/>
            <a:ext cx="6096000" cy="73567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FAA89-59C8-4F3F-56F9-F2EC10938C86}"/>
              </a:ext>
            </a:extLst>
          </p:cNvPr>
          <p:cNvSpPr/>
          <p:nvPr/>
        </p:nvSpPr>
        <p:spPr>
          <a:xfrm>
            <a:off x="0" y="0"/>
            <a:ext cx="6096000" cy="719855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399" y="937735"/>
            <a:ext cx="5268401" cy="1659716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Merci pour votre attention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23</a:t>
            </a:fld>
            <a:endParaRPr lang="fr-FR"/>
          </a:p>
        </p:txBody>
      </p:sp>
      <p:pic>
        <p:nvPicPr>
          <p:cNvPr id="7" name="Image 6" descr="Une image contenant clipart, dessin humoristique, émoticône, sourire&#10;&#10;Description générée automatiquement">
            <a:extLst>
              <a:ext uri="{FF2B5EF4-FFF2-40B4-BE49-F238E27FC236}">
                <a16:creationId xmlns:a16="http://schemas.microsoft.com/office/drawing/2014/main" id="{C153B0BE-48B2-B002-0698-858B23FD8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5841" y="2299277"/>
            <a:ext cx="7504706" cy="479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5" y="2776219"/>
            <a:ext cx="5684520" cy="1305562"/>
          </a:xfrm>
        </p:spPr>
        <p:txBody>
          <a:bodyPr rtlCol="0">
            <a:normAutofit/>
          </a:bodyPr>
          <a:lstStyle/>
          <a:p>
            <a:pPr rtl="0"/>
            <a:r>
              <a:rPr lang="fr-FR" sz="6000" i="1" dirty="0">
                <a:latin typeface="Bell MT" panose="02020503060305020303" pitchFamily="18" charset="0"/>
              </a:rPr>
              <a:t>Introduction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801" y="843280"/>
            <a:ext cx="5013960" cy="1325563"/>
          </a:xfrm>
        </p:spPr>
        <p:txBody>
          <a:bodyPr rtlCol="0"/>
          <a:lstStyle/>
          <a:p>
            <a:pPr rtl="0"/>
            <a:r>
              <a:rPr lang="fr-FR" u="sng" dirty="0"/>
              <a:t>Définition des besoins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2472350"/>
            <a:ext cx="6357258" cy="35804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>
              <a:lnSpc>
                <a:spcPct val="160000"/>
              </a:lnSpc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L’entreprise Buy_more souhaite être plus présent sur le net pour permettre à sa clientèle d’acquérir les produits électroménagers de manière simple.</a:t>
            </a:r>
          </a:p>
          <a:p>
            <a:pPr rtl="0">
              <a:lnSpc>
                <a:spcPct val="160000"/>
              </a:lnSpc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visiteur pourra voir le catalogue et créer un compte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client ou un utilisateur pourra effectuer des achats, suivre des commandes ou encore modifier son profil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administrateur pourra effectuer toutes les opérations pour la gestion des stocks, des utilisateurs, des administrateurs ou encore des commandes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871660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5" y="2776219"/>
            <a:ext cx="5684520" cy="1305562"/>
          </a:xfrm>
        </p:spPr>
        <p:txBody>
          <a:bodyPr rtlCol="0">
            <a:normAutofit/>
          </a:bodyPr>
          <a:lstStyle/>
          <a:p>
            <a:pPr rtl="0"/>
            <a:r>
              <a:rPr lang="fr-FR" sz="6000" i="1" dirty="0">
                <a:latin typeface="Bell MT" panose="02020503060305020303" pitchFamily="18" charset="0"/>
              </a:rPr>
              <a:t>Outils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821747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ésultat d’images pour nodeJs">
            <a:extLst>
              <a:ext uri="{FF2B5EF4-FFF2-40B4-BE49-F238E27FC236}">
                <a16:creationId xmlns:a16="http://schemas.microsoft.com/office/drawing/2014/main" id="{BD1F72CE-2A2D-62B2-D842-08C5AB05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 r="5653" b="11132"/>
          <a:stretch/>
        </p:blipFill>
        <p:spPr bwMode="auto">
          <a:xfrm>
            <a:off x="7699721" y="532942"/>
            <a:ext cx="382825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’images pour REACTJS ">
            <a:extLst>
              <a:ext uri="{FF2B5EF4-FFF2-40B4-BE49-F238E27FC236}">
                <a16:creationId xmlns:a16="http://schemas.microsoft.com/office/drawing/2014/main" id="{32A590CC-A3C5-1126-7214-C7FEC541F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3" b="21374"/>
          <a:stretch/>
        </p:blipFill>
        <p:spPr bwMode="auto">
          <a:xfrm>
            <a:off x="6357977" y="5412731"/>
            <a:ext cx="4086225" cy="112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’images pour EXPRESSJS">
            <a:extLst>
              <a:ext uri="{FF2B5EF4-FFF2-40B4-BE49-F238E27FC236}">
                <a16:creationId xmlns:a16="http://schemas.microsoft.com/office/drawing/2014/main" id="{1A0B8F03-A55F-3E17-656A-E8A4E2679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2" b="17777"/>
          <a:stretch/>
        </p:blipFill>
        <p:spPr bwMode="auto">
          <a:xfrm>
            <a:off x="2376370" y="1055773"/>
            <a:ext cx="42100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èche : bas 53">
            <a:extLst>
              <a:ext uri="{FF2B5EF4-FFF2-40B4-BE49-F238E27FC236}">
                <a16:creationId xmlns:a16="http://schemas.microsoft.com/office/drawing/2014/main" id="{7D0F494C-E9EA-A8C2-1F58-FBF93ADDF933}"/>
              </a:ext>
            </a:extLst>
          </p:cNvPr>
          <p:cNvSpPr/>
          <p:nvPr/>
        </p:nvSpPr>
        <p:spPr>
          <a:xfrm rot="12108855">
            <a:off x="9361836" y="2285975"/>
            <a:ext cx="504020" cy="124696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DC3B39AD-951F-D12D-3BE1-3233B80C6EC4}"/>
              </a:ext>
            </a:extLst>
          </p:cNvPr>
          <p:cNvSpPr/>
          <p:nvPr/>
        </p:nvSpPr>
        <p:spPr>
          <a:xfrm>
            <a:off x="7058466" y="3996154"/>
            <a:ext cx="504020" cy="124696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2DC47A7B-21C4-E3B7-09CA-8347E4F2E478}"/>
              </a:ext>
            </a:extLst>
          </p:cNvPr>
          <p:cNvSpPr/>
          <p:nvPr/>
        </p:nvSpPr>
        <p:spPr>
          <a:xfrm rot="11061627">
            <a:off x="4576775" y="2422881"/>
            <a:ext cx="504020" cy="124696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3" name="Flèche : bas 52">
            <a:extLst>
              <a:ext uri="{FF2B5EF4-FFF2-40B4-BE49-F238E27FC236}">
                <a16:creationId xmlns:a16="http://schemas.microsoft.com/office/drawing/2014/main" id="{FDD03A7E-5226-264F-6A69-A8D918AF953B}"/>
              </a:ext>
            </a:extLst>
          </p:cNvPr>
          <p:cNvSpPr/>
          <p:nvPr/>
        </p:nvSpPr>
        <p:spPr>
          <a:xfrm rot="952079">
            <a:off x="2019450" y="4006530"/>
            <a:ext cx="504020" cy="117928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63" name="Espace réservé du numéro de diapositive 62">
            <a:extLst>
              <a:ext uri="{FF2B5EF4-FFF2-40B4-BE49-F238E27FC236}">
                <a16:creationId xmlns:a16="http://schemas.microsoft.com/office/drawing/2014/main" id="{22B5CBBF-FB43-46F2-8846-3DF85C2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77D44DB-4B06-AD79-EE95-415BFE8C0D54}"/>
              </a:ext>
            </a:extLst>
          </p:cNvPr>
          <p:cNvGrpSpPr/>
          <p:nvPr/>
        </p:nvGrpSpPr>
        <p:grpSpPr>
          <a:xfrm>
            <a:off x="1361953" y="2797140"/>
            <a:ext cx="9468093" cy="1923260"/>
            <a:chOff x="838200" y="2132794"/>
            <a:chExt cx="9468093" cy="1923260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636E2133-C431-EAB9-74F3-E411703EBB4F}"/>
                </a:ext>
              </a:extLst>
            </p:cNvPr>
            <p:cNvGrpSpPr/>
            <p:nvPr/>
          </p:nvGrpSpPr>
          <p:grpSpPr>
            <a:xfrm>
              <a:off x="838200" y="2132794"/>
              <a:ext cx="9468093" cy="1923260"/>
              <a:chOff x="838199" y="2147350"/>
              <a:chExt cx="9468093" cy="192326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6" name="Hexagone 5">
                <a:extLst>
                  <a:ext uri="{FF2B5EF4-FFF2-40B4-BE49-F238E27FC236}">
                    <a16:creationId xmlns:a16="http://schemas.microsoft.com/office/drawing/2014/main" id="{64CDC29F-27D2-9563-081F-366989BF735E}"/>
                  </a:ext>
                </a:extLst>
              </p:cNvPr>
              <p:cNvSpPr/>
              <p:nvPr/>
            </p:nvSpPr>
            <p:spPr>
              <a:xfrm>
                <a:off x="838199" y="2251335"/>
                <a:ext cx="2181225" cy="1819275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MA" dirty="0"/>
              </a:p>
            </p:txBody>
          </p:sp>
          <p:sp>
            <p:nvSpPr>
              <p:cNvPr id="14" name="Hexagone 13">
                <a:extLst>
                  <a:ext uri="{FF2B5EF4-FFF2-40B4-BE49-F238E27FC236}">
                    <a16:creationId xmlns:a16="http://schemas.microsoft.com/office/drawing/2014/main" id="{053FE746-0463-6D9D-F8CB-1F277CBF2373}"/>
                  </a:ext>
                </a:extLst>
              </p:cNvPr>
              <p:cNvSpPr/>
              <p:nvPr/>
            </p:nvSpPr>
            <p:spPr>
              <a:xfrm>
                <a:off x="3267155" y="2184787"/>
                <a:ext cx="2181225" cy="1819275"/>
              </a:xfrm>
              <a:prstGeom prst="hexagon">
                <a:avLst/>
              </a:prstGeom>
              <a:solidFill>
                <a:srgbClr val="FF9900">
                  <a:alpha val="6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MA" dirty="0"/>
              </a:p>
            </p:txBody>
          </p:sp>
          <p:sp>
            <p:nvSpPr>
              <p:cNvPr id="16" name="Hexagone 15">
                <a:extLst>
                  <a:ext uri="{FF2B5EF4-FFF2-40B4-BE49-F238E27FC236}">
                    <a16:creationId xmlns:a16="http://schemas.microsoft.com/office/drawing/2014/main" id="{E2375841-CFA0-8782-EC07-5CC06BF3B2AF}"/>
                  </a:ext>
                </a:extLst>
              </p:cNvPr>
              <p:cNvSpPr/>
              <p:nvPr/>
            </p:nvSpPr>
            <p:spPr>
              <a:xfrm>
                <a:off x="5696111" y="2147350"/>
                <a:ext cx="2181225" cy="1819275"/>
              </a:xfrm>
              <a:prstGeom prst="hexagon">
                <a:avLst/>
              </a:prstGeom>
              <a:solidFill>
                <a:srgbClr val="0066FF">
                  <a:alpha val="7882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MA" dirty="0"/>
              </a:p>
            </p:txBody>
          </p:sp>
          <p:sp>
            <p:nvSpPr>
              <p:cNvPr id="23" name="Hexagone 22">
                <a:extLst>
                  <a:ext uri="{FF2B5EF4-FFF2-40B4-BE49-F238E27FC236}">
                    <a16:creationId xmlns:a16="http://schemas.microsoft.com/office/drawing/2014/main" id="{AC8642FC-72A9-2D34-5E84-FE5C651E717C}"/>
                  </a:ext>
                </a:extLst>
              </p:cNvPr>
              <p:cNvSpPr/>
              <p:nvPr/>
            </p:nvSpPr>
            <p:spPr>
              <a:xfrm>
                <a:off x="8125067" y="2147350"/>
                <a:ext cx="2181225" cy="1819275"/>
              </a:xfrm>
              <a:prstGeom prst="hexagon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MA" dirty="0"/>
              </a:p>
            </p:txBody>
          </p:sp>
        </p:grp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E5CDE26C-726A-02AD-32E2-E3F5F10F7BDF}"/>
                </a:ext>
              </a:extLst>
            </p:cNvPr>
            <p:cNvSpPr/>
            <p:nvPr/>
          </p:nvSpPr>
          <p:spPr>
            <a:xfrm>
              <a:off x="1114423" y="2427675"/>
              <a:ext cx="1628775" cy="1333500"/>
            </a:xfrm>
            <a:prstGeom prst="hexagon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M</a:t>
              </a:r>
              <a:endParaRPr lang="fr-MA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23992414-6C9C-7CFE-55A7-DD4760088CE9}"/>
                </a:ext>
              </a:extLst>
            </p:cNvPr>
            <p:cNvSpPr/>
            <p:nvPr/>
          </p:nvSpPr>
          <p:spPr>
            <a:xfrm>
              <a:off x="8401291" y="2427674"/>
              <a:ext cx="1628775" cy="1333500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N</a:t>
              </a:r>
              <a:endParaRPr lang="fr-MA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2E114943-CA0D-2396-E606-76DC661D2F60}"/>
                </a:ext>
              </a:extLst>
            </p:cNvPr>
            <p:cNvSpPr/>
            <p:nvPr/>
          </p:nvSpPr>
          <p:spPr>
            <a:xfrm>
              <a:off x="5972336" y="2427674"/>
              <a:ext cx="1628775" cy="1333500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R</a:t>
              </a:r>
              <a:endParaRPr lang="fr-M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endParaRPr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FAC0C3A3-5AF0-8511-B613-10E1049C5DC5}"/>
                </a:ext>
              </a:extLst>
            </p:cNvPr>
            <p:cNvSpPr/>
            <p:nvPr/>
          </p:nvSpPr>
          <p:spPr>
            <a:xfrm>
              <a:off x="3543380" y="2427674"/>
              <a:ext cx="1628775" cy="1333500"/>
            </a:xfrm>
            <a:prstGeom prst="hexagon">
              <a:avLst/>
            </a:prstGeom>
            <a:solidFill>
              <a:srgbClr val="FFC000"/>
            </a:solidFill>
            <a:effectLst>
              <a:outerShdw dist="63500" dir="348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E</a:t>
              </a:r>
              <a:endParaRPr lang="fr-MA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endParaRPr>
            </a:p>
          </p:txBody>
        </p:sp>
      </p:grpSp>
      <p:pic>
        <p:nvPicPr>
          <p:cNvPr id="2050" name="Picture 2" descr="MongoDB | Framalibre">
            <a:extLst>
              <a:ext uri="{FF2B5EF4-FFF2-40B4-BE49-F238E27FC236}">
                <a16:creationId xmlns:a16="http://schemas.microsoft.com/office/drawing/2014/main" id="{162F00D8-4FD6-0E9B-3665-DDD72EBE0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4" t="35395" r="2744" b="28504"/>
          <a:stretch/>
        </p:blipFill>
        <p:spPr bwMode="auto">
          <a:xfrm>
            <a:off x="47454" y="5289698"/>
            <a:ext cx="4514850" cy="12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Title 1">
            <a:extLst>
              <a:ext uri="{FF2B5EF4-FFF2-40B4-BE49-F238E27FC236}">
                <a16:creationId xmlns:a16="http://schemas.microsoft.com/office/drawing/2014/main" id="{2F1BB1EA-8B07-5479-05F7-7D0D0AE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D’autres </a:t>
            </a:r>
            <a:r>
              <a:rPr lang="en-US" u="sng" dirty="0" err="1"/>
              <a:t>outils</a:t>
            </a:r>
            <a:endParaRPr lang="en-US" u="sng" dirty="0"/>
          </a:p>
        </p:txBody>
      </p:sp>
      <p:pic>
        <p:nvPicPr>
          <p:cNvPr id="3082" name="Picture 10" descr="Résultat d’images pour nodemon logo">
            <a:extLst>
              <a:ext uri="{FF2B5EF4-FFF2-40B4-BE49-F238E27FC236}">
                <a16:creationId xmlns:a16="http://schemas.microsoft.com/office/drawing/2014/main" id="{021F49E7-1AF8-3448-2142-7901C677B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7" r="10607" b="6"/>
          <a:stretch/>
        </p:blipFill>
        <p:spPr bwMode="auto">
          <a:xfrm>
            <a:off x="1521612" y="2601972"/>
            <a:ext cx="1476000" cy="1476000"/>
          </a:xfrm>
          <a:prstGeom prst="rect">
            <a:avLst/>
          </a:prstGeom>
          <a:noFill/>
          <a:ln w="396875" cap="sq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’images pour insomnia logiciel logo">
            <a:extLst>
              <a:ext uri="{FF2B5EF4-FFF2-40B4-BE49-F238E27FC236}">
                <a16:creationId xmlns:a16="http://schemas.microsoft.com/office/drawing/2014/main" id="{C21763BC-14AA-2024-7415-0B2CEAA40C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2097" b="6"/>
          <a:stretch/>
        </p:blipFill>
        <p:spPr bwMode="auto">
          <a:xfrm>
            <a:off x="4079382" y="2601972"/>
            <a:ext cx="1476000" cy="1476000"/>
          </a:xfrm>
          <a:prstGeom prst="rect">
            <a:avLst/>
          </a:prstGeom>
          <a:noFill/>
          <a:ln w="396875" cap="sq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ésultat d’images pour JWT Photos">
            <a:extLst>
              <a:ext uri="{FF2B5EF4-FFF2-40B4-BE49-F238E27FC236}">
                <a16:creationId xmlns:a16="http://schemas.microsoft.com/office/drawing/2014/main" id="{EED9A833-BABC-27ED-F5AB-9D604E5D33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r="28624" b="5"/>
          <a:stretch/>
        </p:blipFill>
        <p:spPr bwMode="auto">
          <a:xfrm>
            <a:off x="6637152" y="2601972"/>
            <a:ext cx="1476000" cy="1476000"/>
          </a:xfrm>
          <a:prstGeom prst="rect">
            <a:avLst/>
          </a:prstGeom>
          <a:noFill/>
          <a:ln w="396875" cap="sq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’images pour bcrypt">
            <a:extLst>
              <a:ext uri="{FF2B5EF4-FFF2-40B4-BE49-F238E27FC236}">
                <a16:creationId xmlns:a16="http://schemas.microsoft.com/office/drawing/2014/main" id="{70E74784-8DA5-31F1-FBEF-8B03E8A1E2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" b="13179"/>
          <a:stretch/>
        </p:blipFill>
        <p:spPr bwMode="auto">
          <a:xfrm>
            <a:off x="9194922" y="2601972"/>
            <a:ext cx="1476000" cy="1476000"/>
          </a:xfrm>
          <a:prstGeom prst="rect">
            <a:avLst/>
          </a:prstGeom>
          <a:noFill/>
          <a:ln w="396875" cap="sq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5" name="Text Placeholder 6">
            <a:extLst>
              <a:ext uri="{FF2B5EF4-FFF2-40B4-BE49-F238E27FC236}">
                <a16:creationId xmlns:a16="http://schemas.microsoft.com/office/drawing/2014/main" id="{E868A1B6-93B0-FE92-56B9-43271B8DB2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/>
          </p:nvPr>
        </p:nvSpPr>
        <p:spPr>
          <a:xfrm>
            <a:off x="1214950" y="4624131"/>
            <a:ext cx="2105186" cy="365125"/>
          </a:xfrm>
        </p:spPr>
        <p:txBody>
          <a:bodyPr/>
          <a:lstStyle/>
          <a:p>
            <a:r>
              <a:rPr lang="en-US" dirty="0" err="1"/>
              <a:t>Nodemon</a:t>
            </a:r>
            <a:endParaRPr lang="en-US" dirty="0"/>
          </a:p>
        </p:txBody>
      </p:sp>
      <p:sp>
        <p:nvSpPr>
          <p:cNvPr id="3129" name="Text Placeholder 8">
            <a:extLst>
              <a:ext uri="{FF2B5EF4-FFF2-40B4-BE49-F238E27FC236}">
                <a16:creationId xmlns:a16="http://schemas.microsoft.com/office/drawing/2014/main" id="{44A40A03-198D-0F62-40C6-0AB8D2FF76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7"/>
          </p:nvPr>
        </p:nvSpPr>
        <p:spPr>
          <a:xfrm>
            <a:off x="3764623" y="4624131"/>
            <a:ext cx="2105186" cy="365125"/>
          </a:xfrm>
        </p:spPr>
        <p:txBody>
          <a:bodyPr/>
          <a:lstStyle/>
          <a:p>
            <a:r>
              <a:rPr lang="en-US" dirty="0"/>
              <a:t>Insomnia</a:t>
            </a:r>
          </a:p>
        </p:txBody>
      </p:sp>
      <p:sp>
        <p:nvSpPr>
          <p:cNvPr id="3122" name="Text Placeholder 10">
            <a:extLst>
              <a:ext uri="{FF2B5EF4-FFF2-40B4-BE49-F238E27FC236}">
                <a16:creationId xmlns:a16="http://schemas.microsoft.com/office/drawing/2014/main" id="{400DBE7C-EAEA-1AB7-FF71-627ECAF27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49"/>
          </p:nvPr>
        </p:nvSpPr>
        <p:spPr>
          <a:xfrm>
            <a:off x="6314296" y="4624131"/>
            <a:ext cx="2105186" cy="365125"/>
          </a:xfrm>
        </p:spPr>
        <p:txBody>
          <a:bodyPr/>
          <a:lstStyle/>
          <a:p>
            <a:r>
              <a:rPr lang="en-US" dirty="0"/>
              <a:t>JsonWebToken</a:t>
            </a:r>
          </a:p>
        </p:txBody>
      </p:sp>
      <p:sp>
        <p:nvSpPr>
          <p:cNvPr id="3126" name="Text Placeholder 12">
            <a:extLst>
              <a:ext uri="{FF2B5EF4-FFF2-40B4-BE49-F238E27FC236}">
                <a16:creationId xmlns:a16="http://schemas.microsoft.com/office/drawing/2014/main" id="{01550007-FFD1-F957-9771-6FB87D3EE2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51"/>
          </p:nvPr>
        </p:nvSpPr>
        <p:spPr>
          <a:xfrm>
            <a:off x="8863969" y="4624131"/>
            <a:ext cx="2105186" cy="365125"/>
          </a:xfrm>
        </p:spPr>
        <p:txBody>
          <a:bodyPr/>
          <a:lstStyle/>
          <a:p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9BEAA-C4F7-A6CB-0CA3-F848F569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6567650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15" y="2776219"/>
            <a:ext cx="5684520" cy="1305562"/>
          </a:xfrm>
        </p:spPr>
        <p:txBody>
          <a:bodyPr rtlCol="0">
            <a:normAutofit/>
          </a:bodyPr>
          <a:lstStyle/>
          <a:p>
            <a:pPr rtl="0"/>
            <a:r>
              <a:rPr lang="fr-FR" sz="6000" i="1" dirty="0">
                <a:latin typeface="Bell MT" panose="02020503060305020303" pitchFamily="18" charset="0"/>
              </a:rPr>
              <a:t>Conception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076499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EE6AF292-04D1-4F88-7190-B3C90615F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/>
          <a:p>
            <a:r>
              <a:rPr lang="fr-FR" sz="4600" u="sng" dirty="0">
                <a:latin typeface="Bell MT" panose="02020503060305020303" pitchFamily="18" charset="0"/>
              </a:rPr>
              <a:t>Diagramme de cas d’utilisation</a:t>
            </a:r>
            <a:endParaRPr lang="fr-MA" sz="4600" u="sng" dirty="0">
              <a:latin typeface="Bell MT" panose="02020503060305020303" pitchFamily="18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E644A45-D70A-AA7A-C4FB-A72983483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4202" y="1312132"/>
            <a:ext cx="4196082" cy="366259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Définition des acteurs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Définition des cas d’utilisation par acteur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Liens entre les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d’utilisations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9409AC4E-82F1-EDFD-BC85-8F58FCB3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noProof="0" smtClean="0"/>
              <a:pPr rtl="0">
                <a:spcAft>
                  <a:spcPts val="600"/>
                </a:spcAft>
              </a:pPr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ersonnalisé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23_TF03460514_Win32" id="{9A2976D9-D6A2-4C72-AA54-D6D4585DC826}" vid="{E979CFFE-0E1D-4C6F-8738-47AC19B5391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{04D285CB-4019-4E04-B08F-86111101F404}tf03460514_win32</Template>
  <TotalTime>239</TotalTime>
  <Words>417</Words>
  <Application>Microsoft Office PowerPoint</Application>
  <PresentationFormat>Grand écran</PresentationFormat>
  <Paragraphs>106</Paragraphs>
  <Slides>23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Aharoni</vt:lpstr>
      <vt:lpstr>Algerian</vt:lpstr>
      <vt:lpstr>Amasis MT Pro Black</vt:lpstr>
      <vt:lpstr>Aptos Narrow</vt:lpstr>
      <vt:lpstr>Arial</vt:lpstr>
      <vt:lpstr>Bell MT</vt:lpstr>
      <vt:lpstr>Bookman Old Style</vt:lpstr>
      <vt:lpstr>Calibri</vt:lpstr>
      <vt:lpstr>Skeena</vt:lpstr>
      <vt:lpstr>Times New Roman</vt:lpstr>
      <vt:lpstr>Wingdings</vt:lpstr>
      <vt:lpstr>Personnalisé</vt:lpstr>
      <vt:lpstr>Conception et réalisation d’une application web de e-commerce</vt:lpstr>
      <vt:lpstr>Plan de la présentation</vt:lpstr>
      <vt:lpstr>Introduction</vt:lpstr>
      <vt:lpstr>Définition des besoins </vt:lpstr>
      <vt:lpstr>Outils utilisés</vt:lpstr>
      <vt:lpstr>Présentation PowerPoint</vt:lpstr>
      <vt:lpstr>D’autres outils</vt:lpstr>
      <vt:lpstr>Conception</vt:lpstr>
      <vt:lpstr>Diagramme de cas d’utilisation</vt:lpstr>
      <vt:lpstr>Cas d’utilisations « Gérer les utilisateurs » et « Gérer les administrateurs de l’acteur Administrateur</vt:lpstr>
      <vt:lpstr>Diagramme de classes</vt:lpstr>
      <vt:lpstr>Diagramme de classe</vt:lpstr>
      <vt:lpstr>Diagramme de séquence</vt:lpstr>
      <vt:lpstr>Diagramme de séquence du cas d’utilisation  « Création d’un compte utilisateur »</vt:lpstr>
      <vt:lpstr>Diagramme de d’activité</vt:lpstr>
      <vt:lpstr>Diagramme d’activité du cas d’utilisation  « Authentification »</vt:lpstr>
      <vt:lpstr>Réalisation </vt:lpstr>
      <vt:lpstr>Le backend</vt:lpstr>
      <vt:lpstr>Le frontend</vt:lpstr>
      <vt:lpstr>Simulation</vt:lpstr>
      <vt:lpstr>Présentation PowerPoint</vt:lpstr>
      <vt:lpstr>Conclusion et   Perspectives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et réalisation d’une application web </dc:title>
  <dc:creator>Laurent Franck Noël OKOUYI KONGO</dc:creator>
  <cp:lastModifiedBy>Laurent Franck Noël OKOUYI KONGO</cp:lastModifiedBy>
  <cp:revision>6</cp:revision>
  <dcterms:created xsi:type="dcterms:W3CDTF">2023-10-02T06:25:13Z</dcterms:created>
  <dcterms:modified xsi:type="dcterms:W3CDTF">2024-01-10T02:04:04Z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